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344" r:id="rId3"/>
    <p:sldId id="327" r:id="rId4"/>
    <p:sldId id="274" r:id="rId5"/>
    <p:sldId id="270" r:id="rId6"/>
    <p:sldId id="273" r:id="rId7"/>
    <p:sldId id="275" r:id="rId8"/>
    <p:sldId id="276" r:id="rId9"/>
    <p:sldId id="333" r:id="rId10"/>
    <p:sldId id="277" r:id="rId11"/>
    <p:sldId id="278" r:id="rId12"/>
    <p:sldId id="334" r:id="rId13"/>
    <p:sldId id="336" r:id="rId14"/>
    <p:sldId id="338" r:id="rId15"/>
    <p:sldId id="339" r:id="rId16"/>
    <p:sldId id="340" r:id="rId17"/>
    <p:sldId id="328" r:id="rId18"/>
    <p:sldId id="341" r:id="rId19"/>
    <p:sldId id="342" r:id="rId20"/>
  </p:sldIdLst>
  <p:sldSz cx="7775575" cy="10907713"/>
  <p:notesSz cx="6888163" cy="10018713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79" userDrawn="1">
          <p15:clr>
            <a:srgbClr val="A4A3A4"/>
          </p15:clr>
        </p15:guide>
        <p15:guide id="2" pos="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558BB8"/>
    <a:srgbClr val="56A7DC"/>
    <a:srgbClr val="C4A644"/>
    <a:srgbClr val="F44E4E"/>
    <a:srgbClr val="F78181"/>
    <a:srgbClr val="69D8FF"/>
    <a:srgbClr val="BAE18F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978" y="138"/>
      </p:cViewPr>
      <p:guideLst>
        <p:guide orient="horz" pos="6679"/>
        <p:guide pos="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BF557-106F-487E-B2B9-0894FF1D93C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3BFB8FC-2BC1-4099-8DB5-6744116AD119}">
      <dgm:prSet phldrT="[텍스트]" custT="1"/>
      <dgm:spPr/>
      <dgm:t>
        <a:bodyPr/>
        <a:lstStyle/>
        <a:p>
          <a:pPr latinLnBrk="1"/>
          <a:r>
            <a:rPr lang="ko-KR" altLang="en-US" sz="1000" dirty="0"/>
            <a:t>수술 후 회복</a:t>
          </a:r>
        </a:p>
      </dgm:t>
    </dgm:pt>
    <dgm:pt modelId="{B12174B0-FED2-4A7B-9E06-F574C2CC029E}" type="parTrans" cxnId="{49D0821F-F132-4E29-89A6-888E095E9DF0}">
      <dgm:prSet/>
      <dgm:spPr/>
      <dgm:t>
        <a:bodyPr/>
        <a:lstStyle/>
        <a:p>
          <a:pPr latinLnBrk="1"/>
          <a:endParaRPr lang="ko-KR" altLang="en-US"/>
        </a:p>
      </dgm:t>
    </dgm:pt>
    <dgm:pt modelId="{C5CE9555-8C7E-483B-8F94-640D112BEF13}" type="sibTrans" cxnId="{49D0821F-F132-4E29-89A6-888E095E9DF0}">
      <dgm:prSet/>
      <dgm:spPr/>
      <dgm:t>
        <a:bodyPr/>
        <a:lstStyle/>
        <a:p>
          <a:pPr latinLnBrk="1"/>
          <a:endParaRPr lang="ko-KR" altLang="en-US"/>
        </a:p>
      </dgm:t>
    </dgm:pt>
    <dgm:pt modelId="{7A7FD3B7-7B83-463F-8562-D0A9DF5C15A2}">
      <dgm:prSet phldrT="[텍스트]" custT="1"/>
      <dgm:spPr/>
      <dgm:t>
        <a:bodyPr/>
        <a:lstStyle/>
        <a:p>
          <a:pPr latinLnBrk="1"/>
          <a:r>
            <a:rPr lang="ko-KR" altLang="en-US" sz="1000" dirty="0"/>
            <a:t>항암방사선부작용개선</a:t>
          </a:r>
          <a:endParaRPr lang="en-US" altLang="ko-KR" sz="1000" dirty="0"/>
        </a:p>
      </dgm:t>
    </dgm:pt>
    <dgm:pt modelId="{D0946A31-2AA0-40EA-8921-D7F67A9ED87C}" type="parTrans" cxnId="{7F4D19DC-FC02-4273-926A-A90C9C77669E}">
      <dgm:prSet/>
      <dgm:spPr/>
      <dgm:t>
        <a:bodyPr/>
        <a:lstStyle/>
        <a:p>
          <a:pPr latinLnBrk="1"/>
          <a:endParaRPr lang="ko-KR" altLang="en-US"/>
        </a:p>
      </dgm:t>
    </dgm:pt>
    <dgm:pt modelId="{7969F8E3-F55B-47AF-966B-7417406EB25B}" type="sibTrans" cxnId="{7F4D19DC-FC02-4273-926A-A90C9C77669E}">
      <dgm:prSet/>
      <dgm:spPr/>
      <dgm:t>
        <a:bodyPr/>
        <a:lstStyle/>
        <a:p>
          <a:pPr latinLnBrk="1"/>
          <a:endParaRPr lang="ko-KR" altLang="en-US"/>
        </a:p>
      </dgm:t>
    </dgm:pt>
    <dgm:pt modelId="{0F607664-9582-4D8D-BD5C-BBBED99E183C}">
      <dgm:prSet phldrT="[텍스트]" custT="1"/>
      <dgm:spPr/>
      <dgm:t>
        <a:bodyPr/>
        <a:lstStyle/>
        <a:p>
          <a:pPr latinLnBrk="1"/>
          <a:r>
            <a:rPr lang="ko-KR" altLang="en-US" sz="1000" dirty="0"/>
            <a:t>잔여암세포 사멸</a:t>
          </a:r>
        </a:p>
      </dgm:t>
    </dgm:pt>
    <dgm:pt modelId="{FE644183-D2CA-4F5F-95F4-8020E0699020}" type="parTrans" cxnId="{46DAE8FF-9EB0-4597-980B-89966B7E3F78}">
      <dgm:prSet/>
      <dgm:spPr/>
      <dgm:t>
        <a:bodyPr/>
        <a:lstStyle/>
        <a:p>
          <a:pPr latinLnBrk="1"/>
          <a:endParaRPr lang="ko-KR" altLang="en-US"/>
        </a:p>
      </dgm:t>
    </dgm:pt>
    <dgm:pt modelId="{51B7B080-4B35-413F-AC28-93BCFCE84D83}" type="sibTrans" cxnId="{46DAE8FF-9EB0-4597-980B-89966B7E3F78}">
      <dgm:prSet/>
      <dgm:spPr/>
      <dgm:t>
        <a:bodyPr/>
        <a:lstStyle/>
        <a:p>
          <a:pPr latinLnBrk="1"/>
          <a:endParaRPr lang="ko-KR" altLang="en-US"/>
        </a:p>
      </dgm:t>
    </dgm:pt>
    <dgm:pt modelId="{2A579761-9AE8-482F-AA41-EFB4975AEC79}">
      <dgm:prSet phldrT="[텍스트]" custT="1"/>
      <dgm:spPr/>
      <dgm:t>
        <a:bodyPr/>
        <a:lstStyle/>
        <a:p>
          <a:pPr latinLnBrk="1"/>
          <a:r>
            <a:rPr lang="ko-KR" altLang="en-US" sz="1000" dirty="0"/>
            <a:t>면역감시 기능강화</a:t>
          </a:r>
        </a:p>
      </dgm:t>
    </dgm:pt>
    <dgm:pt modelId="{1E19EC64-3876-40ED-BF54-DC6A8C42127F}" type="sibTrans" cxnId="{4571CE2E-CE47-40C3-9D4E-61937EB9AA7F}">
      <dgm:prSet/>
      <dgm:spPr/>
      <dgm:t>
        <a:bodyPr/>
        <a:lstStyle/>
        <a:p>
          <a:pPr latinLnBrk="1"/>
          <a:endParaRPr lang="ko-KR" altLang="en-US"/>
        </a:p>
      </dgm:t>
    </dgm:pt>
    <dgm:pt modelId="{C90FF8A6-E33B-45AB-A5E2-7C265E801DFD}" type="parTrans" cxnId="{4571CE2E-CE47-40C3-9D4E-61937EB9AA7F}">
      <dgm:prSet/>
      <dgm:spPr/>
      <dgm:t>
        <a:bodyPr/>
        <a:lstStyle/>
        <a:p>
          <a:pPr latinLnBrk="1"/>
          <a:endParaRPr lang="ko-KR" altLang="en-US"/>
        </a:p>
      </dgm:t>
    </dgm:pt>
    <dgm:pt modelId="{9E58794D-EAF8-46CF-99EE-256E04DD4BFC}" type="pres">
      <dgm:prSet presAssocID="{501BF557-106F-487E-B2B9-0894FF1D93C6}" presName="arrowDiagram" presStyleCnt="0">
        <dgm:presLayoutVars>
          <dgm:chMax val="5"/>
          <dgm:dir/>
          <dgm:resizeHandles val="exact"/>
        </dgm:presLayoutVars>
      </dgm:prSet>
      <dgm:spPr/>
    </dgm:pt>
    <dgm:pt modelId="{628B7A84-68A2-4B23-BED7-CAC2A951F97D}" type="pres">
      <dgm:prSet presAssocID="{501BF557-106F-487E-B2B9-0894FF1D93C6}" presName="arrow" presStyleLbl="bgShp" presStyleIdx="0" presStyleCnt="1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18900000" scaled="1"/>
          <a:tileRect/>
        </a:gradFill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572AB4B6-08BD-4643-AF87-1DFEF99B4555}" type="pres">
      <dgm:prSet presAssocID="{501BF557-106F-487E-B2B9-0894FF1D93C6}" presName="arrowDiagram4" presStyleCnt="0"/>
      <dgm:spPr/>
    </dgm:pt>
    <dgm:pt modelId="{3B5D8AE4-5A67-4C38-96C1-6BCBA10455F8}" type="pres">
      <dgm:prSet presAssocID="{E3BFB8FC-2BC1-4099-8DB5-6744116AD119}" presName="bullet4a" presStyleLbl="node1" presStyleIdx="0" presStyleCnt="4"/>
      <dgm:spPr/>
    </dgm:pt>
    <dgm:pt modelId="{461F5712-9831-4631-B937-65DA6AB21B88}" type="pres">
      <dgm:prSet presAssocID="{E3BFB8FC-2BC1-4099-8DB5-6744116AD119}" presName="textBox4a" presStyleLbl="revTx" presStyleIdx="0" presStyleCnt="4" custScaleX="86448" custLinFactNeighborX="11035" custLinFactNeighborY="-5074">
        <dgm:presLayoutVars>
          <dgm:bulletEnabled val="1"/>
        </dgm:presLayoutVars>
      </dgm:prSet>
      <dgm:spPr/>
    </dgm:pt>
    <dgm:pt modelId="{C39F314D-AB36-4D17-BC76-D368A8054926}" type="pres">
      <dgm:prSet presAssocID="{7A7FD3B7-7B83-463F-8562-D0A9DF5C15A2}" presName="bullet4b" presStyleLbl="node1" presStyleIdx="1" presStyleCnt="4"/>
      <dgm:spPr/>
    </dgm:pt>
    <dgm:pt modelId="{1A7FBCA6-30CD-46F8-A57D-4D5F84D11312}" type="pres">
      <dgm:prSet presAssocID="{7A7FD3B7-7B83-463F-8562-D0A9DF5C15A2}" presName="textBox4b" presStyleLbl="revTx" presStyleIdx="1" presStyleCnt="4" custScaleX="98438" custScaleY="35967" custLinFactNeighborX="-3594" custLinFactNeighborY="-14536">
        <dgm:presLayoutVars>
          <dgm:bulletEnabled val="1"/>
        </dgm:presLayoutVars>
      </dgm:prSet>
      <dgm:spPr/>
    </dgm:pt>
    <dgm:pt modelId="{4C263CBB-6E6E-4CD4-B439-3560943547DC}" type="pres">
      <dgm:prSet presAssocID="{0F607664-9582-4D8D-BD5C-BBBED99E183C}" presName="bullet4c" presStyleLbl="node1" presStyleIdx="2" presStyleCnt="4"/>
      <dgm:spPr/>
    </dgm:pt>
    <dgm:pt modelId="{C328CFBE-3BFB-4905-AD41-6C045406F5C0}" type="pres">
      <dgm:prSet presAssocID="{0F607664-9582-4D8D-BD5C-BBBED99E183C}" presName="textBox4c" presStyleLbl="revTx" presStyleIdx="2" presStyleCnt="4" custScaleX="102134" custScaleY="27242" custLinFactNeighborX="-7010" custLinFactNeighborY="-17589">
        <dgm:presLayoutVars>
          <dgm:bulletEnabled val="1"/>
        </dgm:presLayoutVars>
      </dgm:prSet>
      <dgm:spPr/>
    </dgm:pt>
    <dgm:pt modelId="{F117D529-D632-422E-AAF9-5575BA890023}" type="pres">
      <dgm:prSet presAssocID="{2A579761-9AE8-482F-AA41-EFB4975AEC79}" presName="bullet4d" presStyleLbl="node1" presStyleIdx="3" presStyleCnt="4"/>
      <dgm:spPr/>
    </dgm:pt>
    <dgm:pt modelId="{EDF095FC-44D8-4F2A-B099-05898E3C910E}" type="pres">
      <dgm:prSet presAssocID="{2A579761-9AE8-482F-AA41-EFB4975AEC79}" presName="textBox4d" presStyleLbl="revTx" presStyleIdx="3" presStyleCnt="4" custScaleY="30550" custLinFactNeighborX="-27496" custLinFactNeighborY="-15811">
        <dgm:presLayoutVars>
          <dgm:bulletEnabled val="1"/>
        </dgm:presLayoutVars>
      </dgm:prSet>
      <dgm:spPr/>
    </dgm:pt>
  </dgm:ptLst>
  <dgm:cxnLst>
    <dgm:cxn modelId="{EF9BDA03-1677-4012-83F6-EF4D468A55B2}" type="presOf" srcId="{0F607664-9582-4D8D-BD5C-BBBED99E183C}" destId="{C328CFBE-3BFB-4905-AD41-6C045406F5C0}" srcOrd="0" destOrd="0" presId="urn:microsoft.com/office/officeart/2005/8/layout/arrow2"/>
    <dgm:cxn modelId="{80119B1D-2DF1-450F-BEBC-B33CFE78DEE5}" type="presOf" srcId="{E3BFB8FC-2BC1-4099-8DB5-6744116AD119}" destId="{461F5712-9831-4631-B937-65DA6AB21B88}" srcOrd="0" destOrd="0" presId="urn:microsoft.com/office/officeart/2005/8/layout/arrow2"/>
    <dgm:cxn modelId="{49D0821F-F132-4E29-89A6-888E095E9DF0}" srcId="{501BF557-106F-487E-B2B9-0894FF1D93C6}" destId="{E3BFB8FC-2BC1-4099-8DB5-6744116AD119}" srcOrd="0" destOrd="0" parTransId="{B12174B0-FED2-4A7B-9E06-F574C2CC029E}" sibTransId="{C5CE9555-8C7E-483B-8F94-640D112BEF13}"/>
    <dgm:cxn modelId="{4571CE2E-CE47-40C3-9D4E-61937EB9AA7F}" srcId="{501BF557-106F-487E-B2B9-0894FF1D93C6}" destId="{2A579761-9AE8-482F-AA41-EFB4975AEC79}" srcOrd="3" destOrd="0" parTransId="{C90FF8A6-E33B-45AB-A5E2-7C265E801DFD}" sibTransId="{1E19EC64-3876-40ED-BF54-DC6A8C42127F}"/>
    <dgm:cxn modelId="{25A71738-BC8E-4497-87F1-707128DDED83}" type="presOf" srcId="{501BF557-106F-487E-B2B9-0894FF1D93C6}" destId="{9E58794D-EAF8-46CF-99EE-256E04DD4BFC}" srcOrd="0" destOrd="0" presId="urn:microsoft.com/office/officeart/2005/8/layout/arrow2"/>
    <dgm:cxn modelId="{5808DD6D-BC53-489A-85BB-E42A68F6DE16}" type="presOf" srcId="{2A579761-9AE8-482F-AA41-EFB4975AEC79}" destId="{EDF095FC-44D8-4F2A-B099-05898E3C910E}" srcOrd="0" destOrd="0" presId="urn:microsoft.com/office/officeart/2005/8/layout/arrow2"/>
    <dgm:cxn modelId="{09417357-87D9-40B4-A0D5-251DA3BCC31A}" type="presOf" srcId="{7A7FD3B7-7B83-463F-8562-D0A9DF5C15A2}" destId="{1A7FBCA6-30CD-46F8-A57D-4D5F84D11312}" srcOrd="0" destOrd="0" presId="urn:microsoft.com/office/officeart/2005/8/layout/arrow2"/>
    <dgm:cxn modelId="{7F4D19DC-FC02-4273-926A-A90C9C77669E}" srcId="{501BF557-106F-487E-B2B9-0894FF1D93C6}" destId="{7A7FD3B7-7B83-463F-8562-D0A9DF5C15A2}" srcOrd="1" destOrd="0" parTransId="{D0946A31-2AA0-40EA-8921-D7F67A9ED87C}" sibTransId="{7969F8E3-F55B-47AF-966B-7417406EB25B}"/>
    <dgm:cxn modelId="{46DAE8FF-9EB0-4597-980B-89966B7E3F78}" srcId="{501BF557-106F-487E-B2B9-0894FF1D93C6}" destId="{0F607664-9582-4D8D-BD5C-BBBED99E183C}" srcOrd="2" destOrd="0" parTransId="{FE644183-D2CA-4F5F-95F4-8020E0699020}" sibTransId="{51B7B080-4B35-413F-AC28-93BCFCE84D83}"/>
    <dgm:cxn modelId="{79564756-5ADF-4ACE-AB78-5D5332CDED5F}" type="presParOf" srcId="{9E58794D-EAF8-46CF-99EE-256E04DD4BFC}" destId="{628B7A84-68A2-4B23-BED7-CAC2A951F97D}" srcOrd="0" destOrd="0" presId="urn:microsoft.com/office/officeart/2005/8/layout/arrow2"/>
    <dgm:cxn modelId="{49ED4096-06C3-4762-A921-6D84560A539B}" type="presParOf" srcId="{9E58794D-EAF8-46CF-99EE-256E04DD4BFC}" destId="{572AB4B6-08BD-4643-AF87-1DFEF99B4555}" srcOrd="1" destOrd="0" presId="urn:microsoft.com/office/officeart/2005/8/layout/arrow2"/>
    <dgm:cxn modelId="{17A60AC3-864D-4D8E-B077-818186260267}" type="presParOf" srcId="{572AB4B6-08BD-4643-AF87-1DFEF99B4555}" destId="{3B5D8AE4-5A67-4C38-96C1-6BCBA10455F8}" srcOrd="0" destOrd="0" presId="urn:microsoft.com/office/officeart/2005/8/layout/arrow2"/>
    <dgm:cxn modelId="{9BCFAA69-ADCD-4F3A-81FC-01D8B5B1ECA5}" type="presParOf" srcId="{572AB4B6-08BD-4643-AF87-1DFEF99B4555}" destId="{461F5712-9831-4631-B937-65DA6AB21B88}" srcOrd="1" destOrd="0" presId="urn:microsoft.com/office/officeart/2005/8/layout/arrow2"/>
    <dgm:cxn modelId="{E429DD4C-6BE1-49D2-8B8B-EC41A767A353}" type="presParOf" srcId="{572AB4B6-08BD-4643-AF87-1DFEF99B4555}" destId="{C39F314D-AB36-4D17-BC76-D368A8054926}" srcOrd="2" destOrd="0" presId="urn:microsoft.com/office/officeart/2005/8/layout/arrow2"/>
    <dgm:cxn modelId="{A38BF499-32EE-4FE3-BC31-14453CF2A4F0}" type="presParOf" srcId="{572AB4B6-08BD-4643-AF87-1DFEF99B4555}" destId="{1A7FBCA6-30CD-46F8-A57D-4D5F84D11312}" srcOrd="3" destOrd="0" presId="urn:microsoft.com/office/officeart/2005/8/layout/arrow2"/>
    <dgm:cxn modelId="{9DC165BE-6970-4B6A-9559-C65F649F1437}" type="presParOf" srcId="{572AB4B6-08BD-4643-AF87-1DFEF99B4555}" destId="{4C263CBB-6E6E-4CD4-B439-3560943547DC}" srcOrd="4" destOrd="0" presId="urn:microsoft.com/office/officeart/2005/8/layout/arrow2"/>
    <dgm:cxn modelId="{C2EEAD4C-2EE6-4BB9-B233-2338C70D6DA0}" type="presParOf" srcId="{572AB4B6-08BD-4643-AF87-1DFEF99B4555}" destId="{C328CFBE-3BFB-4905-AD41-6C045406F5C0}" srcOrd="5" destOrd="0" presId="urn:microsoft.com/office/officeart/2005/8/layout/arrow2"/>
    <dgm:cxn modelId="{369FEE84-42FB-4C92-9628-874BABA75E1F}" type="presParOf" srcId="{572AB4B6-08BD-4643-AF87-1DFEF99B4555}" destId="{F117D529-D632-422E-AAF9-5575BA890023}" srcOrd="6" destOrd="0" presId="urn:microsoft.com/office/officeart/2005/8/layout/arrow2"/>
    <dgm:cxn modelId="{5BC68F95-AD2A-4A90-B7C0-DDFC68272290}" type="presParOf" srcId="{572AB4B6-08BD-4643-AF87-1DFEF99B4555}" destId="{EDF095FC-44D8-4F2A-B099-05898E3C910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B7A84-68A2-4B23-BED7-CAC2A951F97D}">
      <dsp:nvSpPr>
        <dsp:cNvPr id="0" name=""/>
        <dsp:cNvSpPr/>
      </dsp:nvSpPr>
      <dsp:spPr>
        <a:xfrm>
          <a:off x="1082210" y="0"/>
          <a:ext cx="3562729" cy="2226706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D8AE4-5A67-4C38-96C1-6BCBA10455F8}">
      <dsp:nvSpPr>
        <dsp:cNvPr id="0" name=""/>
        <dsp:cNvSpPr/>
      </dsp:nvSpPr>
      <dsp:spPr>
        <a:xfrm>
          <a:off x="1433139" y="1655778"/>
          <a:ext cx="81942" cy="81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F5712-9831-4631-B937-65DA6AB21B88}">
      <dsp:nvSpPr>
        <dsp:cNvPr id="0" name=""/>
        <dsp:cNvSpPr/>
      </dsp:nvSpPr>
      <dsp:spPr>
        <a:xfrm>
          <a:off x="1582619" y="1669860"/>
          <a:ext cx="526664" cy="52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420" tIns="0" rIns="0" bIns="0" numCol="1" spcCol="1270" anchor="t" anchorCtr="0">
          <a:noAutofit/>
        </a:bodyPr>
        <a:lstStyle/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00" kern="1200" dirty="0"/>
            <a:t>수술 후 회복</a:t>
          </a:r>
        </a:p>
      </dsp:txBody>
      <dsp:txXfrm>
        <a:off x="1582619" y="1669860"/>
        <a:ext cx="526664" cy="529956"/>
      </dsp:txXfrm>
    </dsp:sp>
    <dsp:sp modelId="{C39F314D-AB36-4D17-BC76-D368A8054926}">
      <dsp:nvSpPr>
        <dsp:cNvPr id="0" name=""/>
        <dsp:cNvSpPr/>
      </dsp:nvSpPr>
      <dsp:spPr>
        <a:xfrm>
          <a:off x="2012082" y="1137846"/>
          <a:ext cx="142509" cy="1425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FBCA6-30CD-46F8-A57D-4D5F84D11312}">
      <dsp:nvSpPr>
        <dsp:cNvPr id="0" name=""/>
        <dsp:cNvSpPr/>
      </dsp:nvSpPr>
      <dsp:spPr>
        <a:xfrm>
          <a:off x="2062291" y="1386983"/>
          <a:ext cx="736486" cy="366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13" tIns="0" rIns="0" bIns="0" numCol="1" spcCol="1270" anchor="t" anchorCtr="0">
          <a:noAutofit/>
        </a:bodyPr>
        <a:lstStyle/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00" kern="1200" dirty="0"/>
            <a:t>항암방사선부작용개선</a:t>
          </a:r>
          <a:endParaRPr lang="en-US" altLang="ko-KR" sz="1000" kern="1200" dirty="0"/>
        </a:p>
      </dsp:txBody>
      <dsp:txXfrm>
        <a:off x="2062291" y="1386983"/>
        <a:ext cx="736486" cy="366001"/>
      </dsp:txXfrm>
    </dsp:sp>
    <dsp:sp modelId="{4C263CBB-6E6E-4CD4-B439-3560943547DC}">
      <dsp:nvSpPr>
        <dsp:cNvPr id="0" name=""/>
        <dsp:cNvSpPr/>
      </dsp:nvSpPr>
      <dsp:spPr>
        <a:xfrm>
          <a:off x="2751349" y="756189"/>
          <a:ext cx="188824" cy="188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8CFBE-3BFB-4905-AD41-6C045406F5C0}">
      <dsp:nvSpPr>
        <dsp:cNvPr id="0" name=""/>
        <dsp:cNvSpPr/>
      </dsp:nvSpPr>
      <dsp:spPr>
        <a:xfrm>
          <a:off x="2785331" y="1109171"/>
          <a:ext cx="764139" cy="374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54" tIns="0" rIns="0" bIns="0" numCol="1" spcCol="1270" anchor="t" anchorCtr="0">
          <a:noAutofit/>
        </a:bodyPr>
        <a:lstStyle/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00" kern="1200" dirty="0"/>
            <a:t>잔여암세포 사멸</a:t>
          </a:r>
        </a:p>
      </dsp:txBody>
      <dsp:txXfrm>
        <a:off x="2785331" y="1109171"/>
        <a:ext cx="764139" cy="374878"/>
      </dsp:txXfrm>
    </dsp:sp>
    <dsp:sp modelId="{F117D529-D632-422E-AAF9-5575BA890023}">
      <dsp:nvSpPr>
        <dsp:cNvPr id="0" name=""/>
        <dsp:cNvSpPr/>
      </dsp:nvSpPr>
      <dsp:spPr>
        <a:xfrm>
          <a:off x="3556525" y="503680"/>
          <a:ext cx="252953" cy="2529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095FC-44D8-4F2A-B099-05898E3C910E}">
      <dsp:nvSpPr>
        <dsp:cNvPr id="0" name=""/>
        <dsp:cNvSpPr/>
      </dsp:nvSpPr>
      <dsp:spPr>
        <a:xfrm>
          <a:off x="3477285" y="932128"/>
          <a:ext cx="748173" cy="487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035" tIns="0" rIns="0" bIns="0" numCol="1" spcCol="1270" anchor="t" anchorCtr="0">
          <a:noAutofit/>
        </a:bodyPr>
        <a:lstStyle/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00" kern="1200" dirty="0"/>
            <a:t>면역감시 기능강화</a:t>
          </a:r>
        </a:p>
      </dsp:txBody>
      <dsp:txXfrm>
        <a:off x="3477285" y="932128"/>
        <a:ext cx="748173" cy="487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474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47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64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1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95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44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56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71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42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64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38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F93A7-F2CF-4DBA-8858-E7A38846BFD3}" type="datetimeFigureOut">
              <a:rPr lang="ko-KR" altLang="en-US" smtClean="0"/>
              <a:t>2024-04-03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41D73-6904-4541-B7F0-DE33515802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86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514" rtl="0" eaLnBrk="1" latinLnBrk="1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1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1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1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tmp"/><Relationship Id="rId4" Type="http://schemas.openxmlformats.org/officeDocument/2006/relationships/diagramData" Target="../diagrams/data1.xml"/><Relationship Id="rId9" Type="http://schemas.openxmlformats.org/officeDocument/2006/relationships/image" Target="../media/image5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2625A-BF3D-48CF-A135-2F4A56EAE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37" y="1927418"/>
            <a:ext cx="5829300" cy="20729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 err="1"/>
              <a:t>찬솔한방병원</a:t>
            </a:r>
            <a:r>
              <a:rPr lang="ko-KR" altLang="en-US" sz="3600" dirty="0" err="1"/>
              <a:t>과</a:t>
            </a:r>
            <a:r>
              <a:rPr lang="ko-KR" altLang="en-US" sz="3600" dirty="0"/>
              <a:t> 함께하는</a:t>
            </a:r>
            <a:br>
              <a:rPr lang="en-US" altLang="ko-KR" b="1" dirty="0"/>
            </a:br>
            <a:r>
              <a:rPr lang="ko-KR" altLang="en-US" sz="5000" b="1" dirty="0">
                <a:solidFill>
                  <a:schemeClr val="accent1">
                    <a:lumMod val="75000"/>
                  </a:schemeClr>
                </a:solidFill>
              </a:rPr>
              <a:t>슬기로운 항암생활</a:t>
            </a:r>
          </a:p>
        </p:txBody>
      </p:sp>
      <p:pic>
        <p:nvPicPr>
          <p:cNvPr id="5" name="그림 4" descr="잔디, 하늘, 실외, 평야이(가) 표시된 사진&#10;&#10;자동 생성된 설명">
            <a:extLst>
              <a:ext uri="{FF2B5EF4-FFF2-40B4-BE49-F238E27FC236}">
                <a16:creationId xmlns:a16="http://schemas.microsoft.com/office/drawing/2014/main" id="{8C34494A-3837-47BA-A2EC-512654476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090" r="5956" b="19232"/>
          <a:stretch/>
        </p:blipFill>
        <p:spPr>
          <a:xfrm>
            <a:off x="-17299" y="4314865"/>
            <a:ext cx="7801748" cy="336609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24AD49E-0159-4C8A-B5A6-647259856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88" y="9093649"/>
            <a:ext cx="2516599" cy="456986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707AAA5E-312A-4C9E-87A0-564D5C800734}"/>
              </a:ext>
            </a:extLst>
          </p:cNvPr>
          <p:cNvSpPr/>
          <p:nvPr/>
        </p:nvSpPr>
        <p:spPr>
          <a:xfrm>
            <a:off x="1946020" y="1943808"/>
            <a:ext cx="103088" cy="103088"/>
          </a:xfrm>
          <a:prstGeom prst="ellipse">
            <a:avLst/>
          </a:prstGeom>
          <a:solidFill>
            <a:srgbClr val="558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07AAA5E-312A-4C9E-87A0-564D5C800734}"/>
              </a:ext>
            </a:extLst>
          </p:cNvPr>
          <p:cNvSpPr/>
          <p:nvPr/>
        </p:nvSpPr>
        <p:spPr>
          <a:xfrm>
            <a:off x="1483333" y="1943808"/>
            <a:ext cx="103088" cy="103088"/>
          </a:xfrm>
          <a:prstGeom prst="ellipse">
            <a:avLst/>
          </a:prstGeom>
          <a:solidFill>
            <a:srgbClr val="558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558B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1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AAA8944-C247-4FAA-BFFE-9C612E1F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26" y="3677380"/>
            <a:ext cx="1800596" cy="1411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34253" y="1543282"/>
            <a:ext cx="4919382" cy="7532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싸이모신</a:t>
            </a:r>
            <a:r>
              <a:rPr lang="ko-KR" altLang="en-US" sz="1200" b="1" dirty="0">
                <a:latin typeface="+mn-ea"/>
              </a:rPr>
              <a:t> 알파</a:t>
            </a:r>
            <a:r>
              <a:rPr lang="en-US" altLang="ko-KR" sz="1300" b="1" dirty="0">
                <a:latin typeface="+mn-ea"/>
              </a:rPr>
              <a:t>1</a:t>
            </a:r>
          </a:p>
          <a:p>
            <a:pPr marL="324000">
              <a:lnSpc>
                <a:spcPct val="150000"/>
              </a:lnSpc>
            </a:pPr>
            <a:br>
              <a:rPr lang="en-US" altLang="ko-KR" sz="1600" dirty="0">
                <a:latin typeface="+mn-ea"/>
              </a:rPr>
            </a:br>
            <a:r>
              <a:rPr lang="en-US" altLang="ko-KR" sz="11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흉선에서 분비되는 강력한 면역물질로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면역세포 활성화를 통한  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   </a:t>
            </a:r>
            <a:r>
              <a:rPr lang="ko-KR" altLang="en-US" sz="1000">
                <a:latin typeface="+mn-ea"/>
              </a:rPr>
              <a:t>면역감시기능 개선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및 암세포 직접사멸의 효과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endParaRPr lang="en-US" altLang="ko-KR" sz="105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2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미슬토</a:t>
            </a:r>
            <a:endParaRPr lang="en-US" altLang="ko-KR" sz="12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600" dirty="0">
                <a:latin typeface="+mn-ea"/>
              </a:rPr>
            </a:br>
            <a:r>
              <a:rPr lang="en-US" altLang="ko-KR" sz="1100" dirty="0">
                <a:latin typeface="+mn-ea"/>
              </a:rPr>
              <a:t>-  </a:t>
            </a:r>
            <a:r>
              <a:rPr lang="ko-KR" altLang="en-US" sz="1000" dirty="0">
                <a:latin typeface="+mn-ea"/>
              </a:rPr>
              <a:t>겨우살이 전초에서 추출한 물질로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강한 면역 활성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작용을 가져 유럽 </a:t>
            </a:r>
            <a:r>
              <a:rPr lang="ko-KR" altLang="en-US" sz="1000">
                <a:latin typeface="+mn-ea"/>
              </a:rPr>
              <a:t>및  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   </a:t>
            </a:r>
            <a:r>
              <a:rPr lang="ko-KR" altLang="en-US" sz="1000">
                <a:latin typeface="+mn-ea"/>
              </a:rPr>
              <a:t>미국에서 암치료 </a:t>
            </a:r>
            <a:r>
              <a:rPr lang="ko-KR" altLang="en-US" sz="1000" dirty="0">
                <a:latin typeface="+mn-ea"/>
              </a:rPr>
              <a:t>보조요법으로 </a:t>
            </a:r>
            <a:r>
              <a:rPr lang="ko-KR" altLang="en-US" sz="1000">
                <a:latin typeface="+mn-ea"/>
              </a:rPr>
              <a:t>폭넓게 활용됨</a:t>
            </a:r>
            <a:r>
              <a:rPr lang="en-US" altLang="ko-KR" sz="1000" dirty="0">
                <a:latin typeface="+mn-ea"/>
              </a:rPr>
              <a:t> (</a:t>
            </a:r>
            <a:r>
              <a:rPr lang="ko-KR" altLang="en-US" sz="1000">
                <a:latin typeface="+mn-ea"/>
              </a:rPr>
              <a:t>통증 </a:t>
            </a:r>
            <a:r>
              <a:rPr lang="ko-KR" altLang="en-US" sz="1000" dirty="0">
                <a:latin typeface="+mn-ea"/>
              </a:rPr>
              <a:t>감소 및 삶의 </a:t>
            </a:r>
            <a:r>
              <a:rPr lang="ko-KR" altLang="en-US" sz="1000">
                <a:latin typeface="+mn-ea"/>
              </a:rPr>
              <a:t>질 향상</a:t>
            </a:r>
            <a:r>
              <a:rPr lang="en-US" altLang="ko-KR" sz="1000" dirty="0">
                <a:latin typeface="+mn-ea"/>
              </a:rPr>
              <a:t>)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암종별로 </a:t>
            </a:r>
            <a:r>
              <a:rPr lang="ko-KR" altLang="en-US" sz="1000" dirty="0">
                <a:latin typeface="+mn-ea"/>
              </a:rPr>
              <a:t>다른 숙주 나무에서 유래한 </a:t>
            </a:r>
            <a:r>
              <a:rPr lang="ko-KR" altLang="en-US" sz="1000">
                <a:latin typeface="+mn-ea"/>
              </a:rPr>
              <a:t>주사제를 사용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1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메시마에프</a:t>
            </a:r>
            <a:endParaRPr lang="en-US" altLang="ko-KR" sz="12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600" b="1" dirty="0">
                <a:latin typeface="+mn-ea"/>
              </a:rPr>
            </a:br>
            <a:r>
              <a:rPr lang="en-US" altLang="ko-KR" sz="1100" b="1" dirty="0">
                <a:latin typeface="+mn-ea"/>
              </a:rPr>
              <a:t>-  </a:t>
            </a:r>
            <a:r>
              <a:rPr lang="en-US" altLang="ko-KR" sz="1100" kern="0" dirty="0">
                <a:solidFill>
                  <a:srgbClr val="000000"/>
                </a:solidFill>
                <a:latin typeface="+mn-ea"/>
              </a:rPr>
              <a:t>α-methyl-D(+)-</a:t>
            </a:r>
            <a:r>
              <a:rPr lang="en-US" altLang="ko-KR" sz="1100" kern="0" dirty="0" err="1">
                <a:solidFill>
                  <a:srgbClr val="000000"/>
                </a:solidFill>
                <a:latin typeface="+mn-ea"/>
              </a:rPr>
              <a:t>glucoside</a:t>
            </a:r>
            <a:r>
              <a:rPr lang="en-US" altLang="ko-KR" sz="11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성분의 항악성종양제로 암수술 후</a:t>
            </a:r>
            <a:endParaRPr lang="en-US" altLang="ko-KR" sz="1000" kern="0" dirty="0">
              <a:solidFill>
                <a:srgbClr val="000000"/>
              </a:solidFill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   (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특히 소화기암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간암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부인암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),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항암화학요법 시 면역기능을 항진하여  </a:t>
            </a:r>
            <a:endParaRPr lang="en-US" altLang="ko-KR" sz="1000" kern="0" dirty="0">
              <a:solidFill>
                <a:srgbClr val="000000"/>
              </a:solidFill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암세포 사멸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암의 전이재발 방지에 직접적인 역할</a:t>
            </a:r>
            <a:endParaRPr lang="en-US" altLang="ko-KR" sz="10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kern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kern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latin typeface="+mn-ea"/>
              </a:rPr>
              <a:t>고농도 비타민</a:t>
            </a:r>
            <a:r>
              <a:rPr lang="en-US" altLang="ko-KR" sz="1300" b="1" dirty="0">
                <a:latin typeface="+mn-ea"/>
              </a:rPr>
              <a:t>C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ko-KR" altLang="en-US" sz="1200" b="1">
                <a:latin typeface="+mn-ea"/>
              </a:rPr>
              <a:t>요법</a:t>
            </a:r>
            <a:endParaRPr lang="en-US" altLang="ko-KR" sz="12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6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산화적 스트레스로 암세포의 사멸을 유도하고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암세포로의 영양공급을   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   </a:t>
            </a:r>
            <a:r>
              <a:rPr lang="ko-KR" altLang="en-US" sz="1000">
                <a:latin typeface="+mn-ea"/>
              </a:rPr>
              <a:t>차단하는 치료법</a:t>
            </a:r>
            <a:br>
              <a:rPr lang="en-US" altLang="ko-KR" sz="10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인체 면역 기능의 필수적인 미량원소로 부작용이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 적은 면역 주사요법</a:t>
            </a:r>
            <a:endParaRPr lang="ko-KR" altLang="en-US" sz="10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677B9F5-A569-4540-835D-CFFC2F44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66" y="7761039"/>
            <a:ext cx="1890967" cy="116476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991F008-9F04-44C0-A656-AD9952E19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584" y="1624602"/>
            <a:ext cx="1597862" cy="1704266"/>
          </a:xfrm>
          <a:prstGeom prst="rect">
            <a:avLst/>
          </a:prstGeom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3338126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7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면역주사요법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5365326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80482" y="7373418"/>
            <a:ext cx="64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67" y="5664435"/>
            <a:ext cx="2333409" cy="1518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- 9 -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657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b="15758"/>
          <a:stretch/>
        </p:blipFill>
        <p:spPr>
          <a:xfrm>
            <a:off x="5090890" y="5655110"/>
            <a:ext cx="2176692" cy="16261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1CF1840-FA2A-48E1-A564-06D15AE59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96" r="6288"/>
          <a:stretch/>
        </p:blipFill>
        <p:spPr>
          <a:xfrm>
            <a:off x="5015981" y="3850910"/>
            <a:ext cx="2098137" cy="1780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54015" y="1476139"/>
            <a:ext cx="4711361" cy="594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글루타치온</a:t>
            </a: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항산화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항염증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해독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노폐물 배출의 기능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백금계 </a:t>
            </a:r>
            <a:r>
              <a:rPr lang="ko-KR" altLang="en-US" sz="1000" dirty="0">
                <a:latin typeface="+mn-ea"/>
              </a:rPr>
              <a:t>항암제로 인한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말초신경병증 완화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암으로 </a:t>
            </a:r>
            <a:r>
              <a:rPr lang="ko-KR" altLang="en-US" sz="1000" dirty="0">
                <a:latin typeface="+mn-ea"/>
              </a:rPr>
              <a:t>인한 </a:t>
            </a:r>
            <a:r>
              <a:rPr lang="ko-KR" altLang="en-US" sz="1000" err="1">
                <a:latin typeface="+mn-ea"/>
              </a:rPr>
              <a:t>악액질</a:t>
            </a:r>
            <a:r>
              <a:rPr lang="ko-KR" altLang="en-US" sz="1000">
                <a:latin typeface="+mn-ea"/>
              </a:rPr>
              <a:t> 개선</a:t>
            </a:r>
            <a:endParaRPr lang="en-US" altLang="ko-KR" sz="10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ko-KR" altLang="en-US" sz="900" b="1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셀레늄</a:t>
            </a: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-  </a:t>
            </a:r>
            <a:r>
              <a:rPr lang="ko-KR" altLang="en-US" sz="1000" dirty="0">
                <a:latin typeface="+mn-ea"/>
              </a:rPr>
              <a:t>항산화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간세포보호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갑상선세포활성화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글루타치온 </a:t>
            </a:r>
            <a:r>
              <a:rPr lang="ko-KR" altLang="en-US" sz="1000" dirty="0">
                <a:latin typeface="+mn-ea"/>
              </a:rPr>
              <a:t>기능활성화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저농도 </a:t>
            </a:r>
            <a:r>
              <a:rPr lang="ko-KR" altLang="en-US" sz="1000" dirty="0">
                <a:latin typeface="+mn-ea"/>
              </a:rPr>
              <a:t>시 항산화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고농도 시 산화적 스트레스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고농도 </a:t>
            </a:r>
            <a:r>
              <a:rPr lang="ko-KR" altLang="en-US" sz="1000" dirty="0">
                <a:latin typeface="+mn-ea"/>
              </a:rPr>
              <a:t>산화요법으로 </a:t>
            </a:r>
            <a:r>
              <a:rPr lang="ko-KR" altLang="en-US" sz="1000">
                <a:latin typeface="+mn-ea"/>
              </a:rPr>
              <a:t>암세포 직접사멸보조</a:t>
            </a:r>
            <a:endParaRPr lang="en-US" altLang="ko-KR" sz="1400" kern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kern="0" spc="0" dirty="0">
                <a:solidFill>
                  <a:srgbClr val="000000"/>
                </a:solidFill>
                <a:effectLst/>
                <a:latin typeface="+mn-ea"/>
              </a:rPr>
              <a:t>비타민</a:t>
            </a:r>
            <a:r>
              <a:rPr lang="en-US" altLang="ko-KR" sz="1300" b="1" kern="0" spc="0" dirty="0">
                <a:solidFill>
                  <a:srgbClr val="000000"/>
                </a:solidFill>
                <a:effectLst/>
                <a:latin typeface="+mn-ea"/>
              </a:rPr>
              <a:t>D</a:t>
            </a:r>
          </a:p>
          <a:p>
            <a:pPr>
              <a:lnSpc>
                <a:spcPct val="150000"/>
              </a:lnSpc>
            </a:pPr>
            <a:endParaRPr lang="en-US" altLang="ko-KR" sz="16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단핵구와 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T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세포 같은 면역세포를 조절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암을 억제하는 기전</a:t>
            </a:r>
            <a:endParaRPr lang="en-US" altLang="ko-KR" sz="10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특히 대장암과 혈액암 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백혈병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임파선암 등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의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발현억제와 밀접한 관련</a:t>
            </a:r>
            <a:endParaRPr lang="en-US" altLang="ko-KR" sz="10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유방암 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환자의 항호르몬요법으로 인한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골다공증 예방</a:t>
            </a:r>
            <a:endParaRPr lang="ko-KR" altLang="en-US" sz="10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54015" y="3404366"/>
            <a:ext cx="6460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54015" y="5466249"/>
            <a:ext cx="6473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08CEFF14-3715-4BD3-89F5-9DB780ADE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0" r="13053" b="13297"/>
          <a:stretch/>
        </p:blipFill>
        <p:spPr>
          <a:xfrm>
            <a:off x="4697576" y="1807254"/>
            <a:ext cx="2556712" cy="1552491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면역주사요법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- 10 -</a:t>
            </a:r>
          </a:p>
          <a:p>
            <a:endParaRPr lang="ko-KR" altLang="en-US" sz="2000" dirty="0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47700" y="7386408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그림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02" y="7567202"/>
            <a:ext cx="6663826" cy="28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2B91F-5A68-5D20-BAD7-103F683D5218}"/>
              </a:ext>
            </a:extLst>
          </p:cNvPr>
          <p:cNvSpPr txBox="1"/>
          <p:nvPr/>
        </p:nvSpPr>
        <p:spPr>
          <a:xfrm>
            <a:off x="661147" y="2051767"/>
            <a:ext cx="6466727" cy="808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600" dirty="0">
              <a:latin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온열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따뜻하게 한다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이완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긴장을 이완시킨다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000" b="1" dirty="0">
                <a:latin typeface="+mn-ea"/>
              </a:rPr>
              <a:t> </a:t>
            </a:r>
            <a:r>
              <a:rPr lang="ko-KR" altLang="en-US" sz="1000" b="1" dirty="0" err="1">
                <a:latin typeface="+mn-ea"/>
              </a:rPr>
              <a:t>온열과</a:t>
            </a:r>
            <a:r>
              <a:rPr lang="ko-KR" altLang="en-US" sz="1000" b="1" dirty="0">
                <a:latin typeface="+mn-ea"/>
              </a:rPr>
              <a:t> 이완을 통해 체내 </a:t>
            </a:r>
            <a:r>
              <a:rPr lang="ko-KR" altLang="en-US" sz="1000" b="1">
                <a:latin typeface="+mn-ea"/>
              </a:rPr>
              <a:t>면역활성도를 높이고</a:t>
            </a:r>
            <a:r>
              <a:rPr lang="en-US" altLang="ko-KR" sz="1000" b="1" dirty="0">
                <a:latin typeface="+mn-ea"/>
              </a:rPr>
              <a:t> </a:t>
            </a:r>
            <a:r>
              <a:rPr lang="ko-KR" altLang="en-US" sz="1000" b="1" dirty="0">
                <a:latin typeface="+mn-ea"/>
              </a:rPr>
              <a:t>외부 공급되는 면역물질의 기능을 </a:t>
            </a:r>
            <a:r>
              <a:rPr lang="ko-KR" altLang="en-US" sz="1000" b="1">
                <a:latin typeface="+mn-ea"/>
              </a:rPr>
              <a:t>활성화시킵니다</a:t>
            </a:r>
            <a:r>
              <a:rPr lang="en-US" altLang="ko-KR" sz="1100" b="1" dirty="0">
                <a:latin typeface="+mn-ea"/>
              </a:rPr>
              <a:t>.</a:t>
            </a:r>
            <a:endParaRPr lang="en-US" altLang="ko-KR" sz="17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7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300" b="1" dirty="0">
                <a:latin typeface="+mn-ea"/>
              </a:rPr>
              <a:t>Q. </a:t>
            </a:r>
            <a:r>
              <a:rPr lang="ko-KR" altLang="en-US" sz="1200" b="1" dirty="0">
                <a:latin typeface="+mn-ea"/>
              </a:rPr>
              <a:t>열이 많은데 뜸을 떠도 </a:t>
            </a:r>
            <a:r>
              <a:rPr lang="ko-KR" altLang="en-US" sz="1200" b="1">
                <a:latin typeface="+mn-ea"/>
              </a:rPr>
              <a:t>되나요</a:t>
            </a:r>
            <a:r>
              <a:rPr lang="en-US" altLang="ko-KR" sz="1200" b="1" dirty="0">
                <a:latin typeface="+mn-ea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ko-KR" sz="600" b="1" dirty="0"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 군화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체온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면역력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소화력 등을 주관하는 생리적 온기입니다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상화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두통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불면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피부발진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만성적인 염증성향 등 </a:t>
            </a:r>
            <a:r>
              <a:rPr lang="ko-KR" altLang="en-US" sz="1000">
                <a:latin typeface="+mn-ea"/>
              </a:rPr>
              <a:t>병리적 열기입니다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000" b="1" dirty="0">
                <a:latin typeface="+mn-ea"/>
              </a:rPr>
              <a:t>군화를 북돋으면 상화는 억제되므로 병리적 열이 많은 상황에서도 뜸을 뜰 수 있습니다</a:t>
            </a:r>
            <a:r>
              <a:rPr lang="en-US" altLang="ko-KR" sz="1000" b="1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7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7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3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3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7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6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온열과</a:t>
            </a:r>
            <a:r>
              <a:rPr lang="ko-KR" altLang="en-US" sz="1000" dirty="0">
                <a:latin typeface="+mn-ea"/>
              </a:rPr>
              <a:t> 이완을 통해 수면의 질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소화 기능을 </a:t>
            </a:r>
            <a:r>
              <a:rPr lang="ko-KR" altLang="en-US" sz="1000">
                <a:latin typeface="+mn-ea"/>
              </a:rPr>
              <a:t>개선시킵니다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000" b="1" dirty="0" err="1">
                <a:latin typeface="+mn-ea"/>
              </a:rPr>
              <a:t>릴렉센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en-US" altLang="ko-KR" sz="1000" b="1" dirty="0">
                <a:latin typeface="+mn-ea"/>
              </a:rPr>
              <a:t>: </a:t>
            </a:r>
            <a:r>
              <a:rPr lang="ko-KR" altLang="en-US" sz="1000" b="1" dirty="0">
                <a:latin typeface="+mn-ea"/>
              </a:rPr>
              <a:t>소화기능 개선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 dirty="0">
                <a:latin typeface="+mn-ea"/>
              </a:rPr>
              <a:t>긴장완화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>
                <a:latin typeface="+mn-ea"/>
              </a:rPr>
              <a:t>허열 제거 </a:t>
            </a:r>
            <a:r>
              <a:rPr lang="ko-KR" altLang="en-US" sz="1000" b="1" dirty="0">
                <a:latin typeface="+mn-ea"/>
              </a:rPr>
              <a:t>등을 통해 입면 후 수면유지를 </a:t>
            </a:r>
            <a:r>
              <a:rPr lang="ko-KR" altLang="en-US" sz="1000" b="1">
                <a:latin typeface="+mn-ea"/>
              </a:rPr>
              <a:t>도와주는 한약처방입니다</a:t>
            </a:r>
            <a:r>
              <a:rPr lang="en-US" altLang="ko-KR" sz="1000" b="1" dirty="0">
                <a:latin typeface="+mn-ea"/>
              </a:rPr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2"/>
          <a:stretch/>
        </p:blipFill>
        <p:spPr>
          <a:xfrm>
            <a:off x="647700" y="5696909"/>
            <a:ext cx="3184712" cy="23289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82" y="5696909"/>
            <a:ext cx="3261091" cy="2328988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3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찬솔한방치료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47700" y="8327698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- 11 -</a:t>
            </a:r>
          </a:p>
          <a:p>
            <a:endParaRPr lang="ko-KR" altLang="en-US" sz="20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8523" y="1883080"/>
            <a:ext cx="1479559" cy="30879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온열과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 이완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47700" y="8605792"/>
            <a:ext cx="3003239" cy="30960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수면의 질</a:t>
            </a:r>
            <a:r>
              <a:rPr lang="en-US" altLang="ko-KR" sz="1200" b="1" dirty="0">
                <a:latin typeface="+mn-ea"/>
              </a:rPr>
              <a:t>/</a:t>
            </a:r>
            <a:r>
              <a:rPr lang="ko-KR" altLang="en-US" sz="1200" b="1">
                <a:latin typeface="+mn-ea"/>
              </a:rPr>
              <a:t>소화기능 개선</a:t>
            </a:r>
            <a:endParaRPr lang="en-US" altLang="ko-KR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405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12" y="2938653"/>
            <a:ext cx="4986703" cy="7052980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한방치료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찬솔한약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47700" y="2147252"/>
            <a:ext cx="6480175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600" b="1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100" b="1" dirty="0">
                <a:latin typeface="+mn-ea"/>
              </a:rPr>
              <a:t>  </a:t>
            </a:r>
            <a:r>
              <a:rPr lang="ko-KR" altLang="en-US" sz="1000">
                <a:latin typeface="+mn-ea"/>
              </a:rPr>
              <a:t>한약 처방을 통해 항암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방사선요법 후 부작용으로 저하된 면역 감시 기능 강화 및 증상 개선이 가능합니다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endParaRPr lang="en-US" altLang="ko-KR" dirty="0">
              <a:latin typeface="+mn-ea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47700" y="2777289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1666107" y="9953988"/>
            <a:ext cx="4746715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부위별 발생하는 부작용과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000" b="1">
                <a:solidFill>
                  <a:schemeClr val="tx1"/>
                </a:solidFill>
                <a:latin typeface="+mn-ea"/>
              </a:rPr>
              <a:t>그 증상에 맞는 한약</a:t>
            </a:r>
            <a:endParaRPr lang="ko-KR" altLang="en-US" sz="1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- 12 -</a:t>
            </a:r>
          </a:p>
          <a:p>
            <a:endParaRPr lang="ko-KR" altLang="en-US" sz="20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47700" y="1854424"/>
            <a:ext cx="3492475" cy="30494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항암</a:t>
            </a:r>
            <a:r>
              <a:rPr lang="en-US" altLang="ko-KR" sz="1200" b="1" dirty="0">
                <a:latin typeface="+mn-ea"/>
              </a:rPr>
              <a:t>/</a:t>
            </a:r>
            <a:r>
              <a:rPr lang="ko-KR" altLang="en-US" sz="1200" b="1">
                <a:latin typeface="+mn-ea"/>
              </a:rPr>
              <a:t>방사선요법 부작용과 한약</a:t>
            </a:r>
            <a:endParaRPr lang="en-US" altLang="ko-KR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22577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한방치료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찬솔한약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45076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61147" y="1874404"/>
            <a:ext cx="6586817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300" b="1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600" dirty="0">
              <a:latin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찬솔한약은</a:t>
            </a:r>
            <a:r>
              <a:rPr lang="ko-KR" altLang="en-US" sz="1000" dirty="0">
                <a:latin typeface="+mn-ea"/>
              </a:rPr>
              <a:t> 농축한약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농축환약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농축액 건조분말 제형의 높은 유효 성분 역가와 향상된 흡수율을 가진 차세대 한약입니다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찬솔한방병원은</a:t>
            </a:r>
            <a:r>
              <a:rPr lang="ko-KR" altLang="en-US" sz="1000" dirty="0">
                <a:latin typeface="+mn-ea"/>
              </a:rPr>
              <a:t> 연구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논문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문헌에 근거한 한약처방을 제공합니다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찬솔한약은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GMP </a:t>
            </a:r>
            <a:r>
              <a:rPr lang="ko-KR" altLang="en-US" sz="1000">
                <a:latin typeface="+mn-ea"/>
              </a:rPr>
              <a:t>인증 받은 정확한 기원의 한약재 사용</a:t>
            </a:r>
            <a:r>
              <a:rPr lang="en-US" altLang="ko-KR" sz="1000" dirty="0">
                <a:latin typeface="+mn-ea"/>
              </a:rPr>
              <a:t>, </a:t>
            </a:r>
            <a:r>
              <a:rPr lang="ko-KR" altLang="en-US" sz="1000">
                <a:latin typeface="+mn-ea"/>
              </a:rPr>
              <a:t>지표성분에 대한 정성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정량 검사 실시 전과정 멸균 공정을 거쳐 안전하고 정확합니다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300" dirty="0"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1" y="4235824"/>
            <a:ext cx="3240382" cy="18492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72" y="4235824"/>
            <a:ext cx="3158083" cy="1856654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58061" y="7066427"/>
            <a:ext cx="64698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646651" y="7841231"/>
            <a:ext cx="6481224" cy="2499557"/>
            <a:chOff x="188067" y="153726"/>
            <a:chExt cx="6834356" cy="2591349"/>
          </a:xfrm>
        </p:grpSpPr>
        <p:grpSp>
          <p:nvGrpSpPr>
            <p:cNvPr id="15" name="그룹 1001"/>
            <p:cNvGrpSpPr/>
            <p:nvPr/>
          </p:nvGrpSpPr>
          <p:grpSpPr>
            <a:xfrm>
              <a:off x="5751022" y="153726"/>
              <a:ext cx="1255563" cy="612632"/>
              <a:chOff x="5740532" y="153726"/>
              <a:chExt cx="1255563" cy="612632"/>
            </a:xfrm>
          </p:grpSpPr>
          <p:pic>
            <p:nvPicPr>
              <p:cNvPr id="54" name="Object 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52738" y="-112603"/>
                <a:ext cx="2511127" cy="1225264"/>
              </a:xfrm>
              <a:prstGeom prst="rect">
                <a:avLst/>
              </a:prstGeom>
            </p:spPr>
          </p:pic>
          <p:pic>
            <p:nvPicPr>
              <p:cNvPr id="55" name="Object 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740532" y="153726"/>
                <a:ext cx="1255563" cy="612632"/>
              </a:xfrm>
              <a:prstGeom prst="rect">
                <a:avLst/>
              </a:prstGeom>
            </p:spPr>
          </p:pic>
        </p:grpSp>
        <p:grpSp>
          <p:nvGrpSpPr>
            <p:cNvPr id="16" name="그룹 1002"/>
            <p:cNvGrpSpPr/>
            <p:nvPr/>
          </p:nvGrpSpPr>
          <p:grpSpPr>
            <a:xfrm>
              <a:off x="4374536" y="153726"/>
              <a:ext cx="1255563" cy="612632"/>
              <a:chOff x="4364046" y="153726"/>
              <a:chExt cx="1255563" cy="612632"/>
            </a:xfrm>
          </p:grpSpPr>
          <p:pic>
            <p:nvPicPr>
              <p:cNvPr id="52" name="Object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76252" y="-112603"/>
                <a:ext cx="2511127" cy="1225264"/>
              </a:xfrm>
              <a:prstGeom prst="rect">
                <a:avLst/>
              </a:prstGeom>
            </p:spPr>
          </p:pic>
          <p:pic>
            <p:nvPicPr>
              <p:cNvPr id="53" name="Object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364046" y="153726"/>
                <a:ext cx="1255563" cy="612632"/>
              </a:xfrm>
              <a:prstGeom prst="rect">
                <a:avLst/>
              </a:prstGeom>
            </p:spPr>
          </p:pic>
        </p:grpSp>
        <p:grpSp>
          <p:nvGrpSpPr>
            <p:cNvPr id="17" name="그룹 1003"/>
            <p:cNvGrpSpPr/>
            <p:nvPr/>
          </p:nvGrpSpPr>
          <p:grpSpPr>
            <a:xfrm>
              <a:off x="2993553" y="153726"/>
              <a:ext cx="1255563" cy="612632"/>
              <a:chOff x="2983063" y="153726"/>
              <a:chExt cx="1255563" cy="612632"/>
            </a:xfrm>
          </p:grpSpPr>
          <p:pic>
            <p:nvPicPr>
              <p:cNvPr id="50" name="Object 10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95269" y="-112603"/>
                <a:ext cx="2511127" cy="1225264"/>
              </a:xfrm>
              <a:prstGeom prst="rect">
                <a:avLst/>
              </a:prstGeom>
            </p:spPr>
          </p:pic>
          <p:pic>
            <p:nvPicPr>
              <p:cNvPr id="51" name="Object 1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983063" y="153726"/>
                <a:ext cx="1255563" cy="612632"/>
              </a:xfrm>
              <a:prstGeom prst="rect">
                <a:avLst/>
              </a:prstGeom>
            </p:spPr>
          </p:pic>
        </p:grpSp>
        <p:grpSp>
          <p:nvGrpSpPr>
            <p:cNvPr id="18" name="그룹 1004"/>
            <p:cNvGrpSpPr/>
            <p:nvPr/>
          </p:nvGrpSpPr>
          <p:grpSpPr>
            <a:xfrm>
              <a:off x="1584798" y="153726"/>
              <a:ext cx="1255563" cy="612632"/>
              <a:chOff x="1574308" y="153726"/>
              <a:chExt cx="1255563" cy="612632"/>
            </a:xfrm>
          </p:grpSpPr>
          <p:pic>
            <p:nvPicPr>
              <p:cNvPr id="48" name="Object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6514" y="-112603"/>
                <a:ext cx="2511127" cy="1225264"/>
              </a:xfrm>
              <a:prstGeom prst="rect">
                <a:avLst/>
              </a:prstGeom>
            </p:spPr>
          </p:pic>
          <p:pic>
            <p:nvPicPr>
              <p:cNvPr id="49" name="Object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74308" y="153726"/>
                <a:ext cx="1255563" cy="612632"/>
              </a:xfrm>
              <a:prstGeom prst="rect">
                <a:avLst/>
              </a:prstGeom>
            </p:spPr>
          </p:pic>
        </p:grpSp>
        <p:grpSp>
          <p:nvGrpSpPr>
            <p:cNvPr id="19" name="그룹 1005"/>
            <p:cNvGrpSpPr/>
            <p:nvPr/>
          </p:nvGrpSpPr>
          <p:grpSpPr>
            <a:xfrm>
              <a:off x="205988" y="153726"/>
              <a:ext cx="1255563" cy="612632"/>
              <a:chOff x="195498" y="153726"/>
              <a:chExt cx="1255563" cy="612632"/>
            </a:xfrm>
          </p:grpSpPr>
          <p:pic>
            <p:nvPicPr>
              <p:cNvPr id="46" name="Object 1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392296" y="-112603"/>
                <a:ext cx="2511127" cy="1225264"/>
              </a:xfrm>
              <a:prstGeom prst="rect">
                <a:avLst/>
              </a:prstGeom>
            </p:spPr>
          </p:pic>
          <p:pic>
            <p:nvPicPr>
              <p:cNvPr id="47" name="Object 1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95498" y="153726"/>
                <a:ext cx="1255563" cy="612632"/>
              </a:xfrm>
              <a:prstGeom prst="rect">
                <a:avLst/>
              </a:prstGeom>
            </p:spPr>
          </p:pic>
        </p:grpSp>
        <p:pic>
          <p:nvPicPr>
            <p:cNvPr id="20" name="Object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61" y="308238"/>
              <a:ext cx="892652" cy="288662"/>
            </a:xfrm>
            <a:prstGeom prst="rect">
              <a:avLst/>
            </a:prstGeom>
          </p:spPr>
        </p:pic>
        <p:pic>
          <p:nvPicPr>
            <p:cNvPr id="21" name="Object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4572" y="217643"/>
              <a:ext cx="905481" cy="530643"/>
            </a:xfrm>
            <a:prstGeom prst="rect">
              <a:avLst/>
            </a:prstGeom>
          </p:spPr>
        </p:pic>
        <p:pic>
          <p:nvPicPr>
            <p:cNvPr id="22" name="Object 2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7291" y="216893"/>
              <a:ext cx="885957" cy="530643"/>
            </a:xfrm>
            <a:prstGeom prst="rect">
              <a:avLst/>
            </a:prstGeom>
          </p:spPr>
        </p:pic>
        <p:pic>
          <p:nvPicPr>
            <p:cNvPr id="23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4307" y="308616"/>
              <a:ext cx="963567" cy="321976"/>
            </a:xfrm>
            <a:prstGeom prst="rect">
              <a:avLst/>
            </a:prstGeom>
          </p:spPr>
        </p:pic>
        <p:pic>
          <p:nvPicPr>
            <p:cNvPr id="24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2687" y="303180"/>
              <a:ext cx="963567" cy="321976"/>
            </a:xfrm>
            <a:prstGeom prst="rect">
              <a:avLst/>
            </a:prstGeom>
          </p:spPr>
        </p:pic>
        <p:grpSp>
          <p:nvGrpSpPr>
            <p:cNvPr id="25" name="그룹 1006"/>
            <p:cNvGrpSpPr/>
            <p:nvPr/>
          </p:nvGrpSpPr>
          <p:grpSpPr>
            <a:xfrm>
              <a:off x="198557" y="877223"/>
              <a:ext cx="5431542" cy="257407"/>
              <a:chOff x="188067" y="877223"/>
              <a:chExt cx="5431542" cy="257407"/>
            </a:xfrm>
          </p:grpSpPr>
          <p:pic>
            <p:nvPicPr>
              <p:cNvPr id="45" name="Object 27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8067" y="877223"/>
                <a:ext cx="5431542" cy="257407"/>
              </a:xfrm>
              <a:prstGeom prst="rect">
                <a:avLst/>
              </a:prstGeom>
            </p:spPr>
          </p:pic>
        </p:grpSp>
        <p:pic>
          <p:nvPicPr>
            <p:cNvPr id="26" name="Object 2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67507" y="870055"/>
              <a:ext cx="850707" cy="295593"/>
            </a:xfrm>
            <a:prstGeom prst="rect">
              <a:avLst/>
            </a:prstGeom>
          </p:spPr>
        </p:pic>
        <p:grpSp>
          <p:nvGrpSpPr>
            <p:cNvPr id="27" name="그룹 1007"/>
            <p:cNvGrpSpPr/>
            <p:nvPr/>
          </p:nvGrpSpPr>
          <p:grpSpPr>
            <a:xfrm>
              <a:off x="198557" y="1183553"/>
              <a:ext cx="6823866" cy="260463"/>
              <a:chOff x="188067" y="1183553"/>
              <a:chExt cx="6823866" cy="260463"/>
            </a:xfrm>
          </p:grpSpPr>
          <p:pic>
            <p:nvPicPr>
              <p:cNvPr id="44" name="Object 31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88067" y="1183553"/>
                <a:ext cx="6823866" cy="260463"/>
              </a:xfrm>
              <a:prstGeom prst="rect">
                <a:avLst/>
              </a:prstGeom>
            </p:spPr>
          </p:pic>
        </p:grpSp>
        <p:pic>
          <p:nvPicPr>
            <p:cNvPr id="28" name="Object 3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37635" y="1179069"/>
              <a:ext cx="832869" cy="295593"/>
            </a:xfrm>
            <a:prstGeom prst="rect">
              <a:avLst/>
            </a:prstGeom>
          </p:spPr>
        </p:pic>
        <p:grpSp>
          <p:nvGrpSpPr>
            <p:cNvPr id="29" name="그룹 1008"/>
            <p:cNvGrpSpPr/>
            <p:nvPr/>
          </p:nvGrpSpPr>
          <p:grpSpPr>
            <a:xfrm>
              <a:off x="4374536" y="1491141"/>
              <a:ext cx="1255563" cy="270874"/>
              <a:chOff x="4364046" y="1491141"/>
              <a:chExt cx="1255563" cy="270874"/>
            </a:xfrm>
          </p:grpSpPr>
          <p:pic>
            <p:nvPicPr>
              <p:cNvPr id="43" name="Object 35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364046" y="1491141"/>
                <a:ext cx="1255563" cy="270874"/>
              </a:xfrm>
              <a:prstGeom prst="rect">
                <a:avLst/>
              </a:prstGeom>
            </p:spPr>
          </p:pic>
        </p:grpSp>
        <p:pic>
          <p:nvPicPr>
            <p:cNvPr id="30" name="Object 3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35096" y="1486607"/>
              <a:ext cx="929003" cy="295593"/>
            </a:xfrm>
            <a:prstGeom prst="rect">
              <a:avLst/>
            </a:prstGeom>
          </p:spPr>
        </p:pic>
        <p:grpSp>
          <p:nvGrpSpPr>
            <p:cNvPr id="31" name="그룹 1009"/>
            <p:cNvGrpSpPr/>
            <p:nvPr/>
          </p:nvGrpSpPr>
          <p:grpSpPr>
            <a:xfrm>
              <a:off x="188067" y="2131196"/>
              <a:ext cx="6823866" cy="276340"/>
              <a:chOff x="188067" y="2131196"/>
              <a:chExt cx="6823866" cy="276340"/>
            </a:xfrm>
          </p:grpSpPr>
          <p:pic>
            <p:nvPicPr>
              <p:cNvPr id="42" name="Object 39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88067" y="2131196"/>
                <a:ext cx="6823866" cy="276340"/>
              </a:xfrm>
              <a:prstGeom prst="rect">
                <a:avLst/>
              </a:prstGeom>
            </p:spPr>
          </p:pic>
        </p:grpSp>
        <p:pic>
          <p:nvPicPr>
            <p:cNvPr id="32" name="Object 41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27145" y="2134458"/>
              <a:ext cx="857898" cy="295593"/>
            </a:xfrm>
            <a:prstGeom prst="rect">
              <a:avLst/>
            </a:prstGeom>
          </p:spPr>
        </p:pic>
        <p:grpSp>
          <p:nvGrpSpPr>
            <p:cNvPr id="33" name="그룹 1010"/>
            <p:cNvGrpSpPr/>
            <p:nvPr/>
          </p:nvGrpSpPr>
          <p:grpSpPr>
            <a:xfrm>
              <a:off x="5751022" y="2456442"/>
              <a:ext cx="1255563" cy="266022"/>
              <a:chOff x="5751022" y="2456442"/>
              <a:chExt cx="1255563" cy="266022"/>
            </a:xfrm>
          </p:grpSpPr>
          <p:pic>
            <p:nvPicPr>
              <p:cNvPr id="41" name="Object 43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751022" y="2456442"/>
                <a:ext cx="1255563" cy="266022"/>
              </a:xfrm>
              <a:prstGeom prst="rect">
                <a:avLst/>
              </a:prstGeom>
            </p:spPr>
          </p:pic>
        </p:grpSp>
        <p:pic>
          <p:nvPicPr>
            <p:cNvPr id="34" name="Object 4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06331" y="2449482"/>
              <a:ext cx="929003" cy="295593"/>
            </a:xfrm>
            <a:prstGeom prst="rect">
              <a:avLst/>
            </a:prstGeom>
          </p:spPr>
        </p:pic>
        <p:grpSp>
          <p:nvGrpSpPr>
            <p:cNvPr id="35" name="그룹 1011"/>
            <p:cNvGrpSpPr/>
            <p:nvPr/>
          </p:nvGrpSpPr>
          <p:grpSpPr>
            <a:xfrm>
              <a:off x="2993553" y="1809148"/>
              <a:ext cx="2636546" cy="270781"/>
              <a:chOff x="2983063" y="1809148"/>
              <a:chExt cx="2636546" cy="270781"/>
            </a:xfrm>
          </p:grpSpPr>
          <p:pic>
            <p:nvPicPr>
              <p:cNvPr id="40" name="Object 47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983063" y="1809148"/>
                <a:ext cx="2636546" cy="270781"/>
              </a:xfrm>
              <a:prstGeom prst="rect">
                <a:avLst/>
              </a:prstGeom>
            </p:spPr>
          </p:pic>
        </p:grpSp>
        <p:pic>
          <p:nvPicPr>
            <p:cNvPr id="36" name="Object 49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01682" y="1810003"/>
              <a:ext cx="929003" cy="295593"/>
            </a:xfrm>
            <a:prstGeom prst="rect">
              <a:avLst/>
            </a:prstGeom>
          </p:spPr>
        </p:pic>
        <p:grpSp>
          <p:nvGrpSpPr>
            <p:cNvPr id="37" name="그룹 1012"/>
            <p:cNvGrpSpPr/>
            <p:nvPr/>
          </p:nvGrpSpPr>
          <p:grpSpPr>
            <a:xfrm>
              <a:off x="198557" y="1814584"/>
              <a:ext cx="1262994" cy="270781"/>
              <a:chOff x="188067" y="1814584"/>
              <a:chExt cx="1262994" cy="270781"/>
            </a:xfrm>
          </p:grpSpPr>
          <p:pic>
            <p:nvPicPr>
              <p:cNvPr id="39" name="Object 51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88067" y="1814584"/>
                <a:ext cx="1262994" cy="270781"/>
              </a:xfrm>
              <a:prstGeom prst="rect">
                <a:avLst/>
              </a:prstGeom>
            </p:spPr>
          </p:pic>
        </p:grpSp>
        <p:pic>
          <p:nvPicPr>
            <p:cNvPr id="38" name="Object 53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1129" y="1810003"/>
              <a:ext cx="929003" cy="295593"/>
            </a:xfrm>
            <a:prstGeom prst="rect">
              <a:avLst/>
            </a:prstGeom>
          </p:spPr>
        </p:pic>
      </p:grp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656599" y="6315525"/>
            <a:ext cx="3241844" cy="5387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SIRF1, CPF2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+mn-ea"/>
              </a:rPr>
              <a:t>기타 농축한약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3954771" y="6321480"/>
            <a:ext cx="3158083" cy="5327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한의사가 처방한 복합처방을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GMP</a:t>
            </a:r>
            <a:r>
              <a:rPr lang="ko-KR" altLang="en-US" sz="1000">
                <a:solidFill>
                  <a:schemeClr val="tx1"/>
                </a:solidFill>
                <a:latin typeface="+mn-ea"/>
              </a:rPr>
              <a:t>인증을 받은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한약재로 국가인증 </a:t>
            </a:r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탕전시설에서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제조해 안전합니다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- 13 -</a:t>
            </a:r>
          </a:p>
          <a:p>
            <a:endParaRPr lang="ko-KR" altLang="en-US" sz="2000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63646" y="1891670"/>
            <a:ext cx="1277853" cy="29877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찬솔한약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45076" y="7248405"/>
            <a:ext cx="3492475" cy="30494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표준치료 스케줄에 따른 한약처방 </a:t>
            </a:r>
            <a:r>
              <a:rPr lang="ko-KR" altLang="en-US" sz="1200" b="1" dirty="0" err="1">
                <a:latin typeface="+mn-ea"/>
              </a:rPr>
              <a:t>활용례</a:t>
            </a:r>
            <a:endParaRPr lang="en-US" altLang="ko-KR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015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0543">
            <a:off x="4456341" y="7388944"/>
            <a:ext cx="3462674" cy="231095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99" y="1947056"/>
            <a:ext cx="3218346" cy="2020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61148" y="1866010"/>
            <a:ext cx="4957520" cy="7328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1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1" dirty="0">
                <a:latin typeface="+mn-ea"/>
              </a:rPr>
              <a:t>SIRF1</a:t>
            </a:r>
          </a:p>
          <a:p>
            <a:pPr marL="324000">
              <a:lnSpc>
                <a:spcPct val="150000"/>
              </a:lnSpc>
            </a:pPr>
            <a:br>
              <a:rPr lang="en-US" altLang="ko-KR" sz="11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 </a:t>
            </a:r>
            <a:r>
              <a:rPr lang="ko-KR" altLang="en-US" sz="1000">
                <a:latin typeface="+mn-ea"/>
              </a:rPr>
              <a:t>수술 후 회복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항암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방사선 부작용 개선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악액질 개선  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 </a:t>
            </a:r>
            <a:r>
              <a:rPr lang="ko-KR" altLang="en-US" sz="1000">
                <a:latin typeface="+mn-ea"/>
              </a:rPr>
              <a:t>구역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구토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소화불량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기력저하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골수기능저하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면역력저하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 </a:t>
            </a:r>
            <a:r>
              <a:rPr lang="ko-KR" altLang="en-US" sz="1000">
                <a:latin typeface="+mn-ea"/>
              </a:rPr>
              <a:t>냉증을 동반할 경우 더욱 적절함</a:t>
            </a: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1" dirty="0">
                <a:latin typeface="+mn-ea"/>
              </a:rPr>
              <a:t>CPF2</a:t>
            </a:r>
          </a:p>
          <a:p>
            <a:pPr marL="324000">
              <a:lnSpc>
                <a:spcPct val="150000"/>
              </a:lnSpc>
            </a:pPr>
            <a:br>
              <a:rPr lang="en-US" altLang="ko-KR" sz="11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 </a:t>
            </a:r>
            <a:r>
              <a:rPr lang="ko-KR" altLang="en-US" sz="1000">
                <a:latin typeface="+mn-ea"/>
              </a:rPr>
              <a:t>발암을 유도하는 미세환경을 개선시켜 암전이재발 방지</a:t>
            </a:r>
            <a:endParaRPr lang="en-US" altLang="ko-KR" sz="1000" dirty="0">
              <a:latin typeface="+mn-ea"/>
            </a:endParaRPr>
          </a:p>
          <a:p>
            <a:pPr marL="495450" indent="-171450">
              <a:lnSpc>
                <a:spcPct val="150000"/>
              </a:lnSpc>
              <a:buFontTx/>
              <a:buChar char="-"/>
            </a:pPr>
            <a:r>
              <a:rPr lang="ko-KR" altLang="en-US" sz="1000" dirty="0">
                <a:latin typeface="+mn-ea"/>
              </a:rPr>
              <a:t>표준치료와 병행하여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표준치료 완료 후 모든 시기 복용 가능</a:t>
            </a:r>
            <a:endParaRPr lang="en-US" altLang="ko-KR" sz="1000" dirty="0">
              <a:latin typeface="+mn-ea"/>
            </a:endParaRPr>
          </a:p>
          <a:p>
            <a:pPr marL="495450" indent="-171450">
              <a:lnSpc>
                <a:spcPct val="150000"/>
              </a:lnSpc>
              <a:buFontTx/>
              <a:buChar char="-"/>
            </a:pPr>
            <a:endParaRPr lang="en-US" altLang="ko-KR" sz="1000" dirty="0">
              <a:latin typeface="+mn-ea"/>
            </a:endParaRPr>
          </a:p>
          <a:p>
            <a:pPr marL="495450" indent="-171450">
              <a:lnSpc>
                <a:spcPct val="150000"/>
              </a:lnSpc>
              <a:buFontTx/>
              <a:buChar char="-"/>
            </a:pP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1" dirty="0">
                <a:latin typeface="+mn-ea"/>
              </a:rPr>
              <a:t>CPF-PGs</a:t>
            </a:r>
          </a:p>
          <a:p>
            <a:pPr marL="324000">
              <a:lnSpc>
                <a:spcPct val="150000"/>
              </a:lnSpc>
            </a:pPr>
            <a:br>
              <a:rPr lang="en-US" altLang="ko-KR" sz="1100" b="1" dirty="0">
                <a:latin typeface="+mn-ea"/>
              </a:rPr>
            </a:br>
            <a:r>
              <a:rPr lang="en-US" altLang="ko-KR" sz="1050" b="1" dirty="0">
                <a:latin typeface="+mn-ea"/>
              </a:rPr>
              <a:t>- 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유방암 인경약</a:t>
            </a:r>
            <a:endParaRPr lang="en-US" altLang="ko-KR" sz="105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5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kern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err="1">
                <a:latin typeface="+mn-ea"/>
              </a:rPr>
              <a:t>뉴트로업</a:t>
            </a:r>
            <a:endParaRPr lang="en-US" altLang="ko-KR" sz="12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1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골수기능촉진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항암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방사선요법으로 인한 골수기능 저하 시</a:t>
            </a:r>
            <a:endParaRPr lang="ko-KR" altLang="en-US" sz="10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3769033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한방치료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찬솔한약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58523" y="7657414"/>
            <a:ext cx="6469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68" y="3841858"/>
            <a:ext cx="3269837" cy="207253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54" y="5620818"/>
            <a:ext cx="3230469" cy="2153259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5714947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- 14 -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62379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한방치료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찬솔한약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37" y="3544319"/>
            <a:ext cx="3758732" cy="25085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5763">
            <a:off x="4215751" y="5360366"/>
            <a:ext cx="3746364" cy="2500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- 15 -</a:t>
            </a:r>
          </a:p>
          <a:p>
            <a:endParaRPr lang="ko-KR" altLang="en-US" sz="20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663">
            <a:off x="4450500" y="1640251"/>
            <a:ext cx="3474356" cy="2318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61148" y="1866010"/>
            <a:ext cx="4957520" cy="625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1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>
                <a:latin typeface="+mn-ea"/>
              </a:rPr>
              <a:t>라디액트</a:t>
            </a:r>
            <a:endParaRPr lang="en-US" altLang="ko-KR" sz="13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1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방사선요법으로 인한 피부건조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가려움 개선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방사선요법에 대한 치료 민감도 개선</a:t>
            </a:r>
            <a:endParaRPr lang="en-US" altLang="ko-KR" sz="1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ko-KR" altLang="en-US" sz="2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>
                <a:latin typeface="+mn-ea"/>
              </a:rPr>
              <a:t>라이튼정</a:t>
            </a:r>
            <a:endParaRPr lang="en-US" altLang="ko-KR" sz="13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100" dirty="0">
                <a:latin typeface="+mn-ea"/>
              </a:rPr>
            </a:b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체내 비정상 체액인 습담 제거</a:t>
            </a:r>
            <a:endParaRPr lang="en-US" altLang="ko-KR" sz="1000" dirty="0">
              <a:latin typeface="+mn-ea"/>
            </a:endParaRPr>
          </a:p>
          <a:p>
            <a:pPr marL="324000"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 </a:t>
            </a:r>
            <a:r>
              <a:rPr lang="ko-KR" altLang="en-US" sz="1000">
                <a:latin typeface="+mn-ea"/>
              </a:rPr>
              <a:t>체중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체성분 관리</a:t>
            </a:r>
            <a:endParaRPr lang="en-US" altLang="ko-KR" sz="1000" kern="0" dirty="0">
              <a:solidFill>
                <a:srgbClr val="000000"/>
              </a:solidFill>
              <a:latin typeface="+mn-ea"/>
            </a:endParaRPr>
          </a:p>
          <a:p>
            <a:pPr marL="495450" indent="-171450">
              <a:lnSpc>
                <a:spcPct val="150000"/>
              </a:lnSpc>
              <a:buFontTx/>
              <a:buChar char="-"/>
            </a:pPr>
            <a:endParaRPr lang="en-US" altLang="ko-KR" sz="1000" dirty="0">
              <a:latin typeface="+mn-ea"/>
            </a:endParaRPr>
          </a:p>
          <a:p>
            <a:pPr marL="495450" indent="-171450">
              <a:lnSpc>
                <a:spcPct val="150000"/>
              </a:lnSpc>
              <a:buFontTx/>
              <a:buChar char="-"/>
            </a:pP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>
                <a:latin typeface="+mn-ea"/>
              </a:rPr>
              <a:t>릴렉센</a:t>
            </a:r>
            <a:endParaRPr lang="en-US" altLang="ko-KR" sz="1300" b="1" dirty="0">
              <a:latin typeface="+mn-ea"/>
            </a:endParaRPr>
          </a:p>
          <a:p>
            <a:pPr marL="324000">
              <a:lnSpc>
                <a:spcPct val="150000"/>
              </a:lnSpc>
            </a:pPr>
            <a:br>
              <a:rPr lang="en-US" altLang="ko-KR" sz="1100" b="1" dirty="0">
                <a:latin typeface="+mn-ea"/>
              </a:rPr>
            </a:br>
            <a:r>
              <a:rPr lang="en-US" altLang="ko-KR" sz="1050" dirty="0">
                <a:latin typeface="+mn-ea"/>
              </a:rPr>
              <a:t>-  </a:t>
            </a:r>
            <a:r>
              <a:rPr lang="ko-KR" altLang="en-US" sz="1050">
                <a:latin typeface="+mn-ea"/>
              </a:rPr>
              <a:t>긴장</a:t>
            </a:r>
            <a:r>
              <a:rPr lang="en-US" altLang="ko-KR" sz="1050" dirty="0">
                <a:latin typeface="+mn-ea"/>
              </a:rPr>
              <a:t>/</a:t>
            </a:r>
            <a:r>
              <a:rPr lang="ko-KR" altLang="en-US" sz="1050">
                <a:latin typeface="+mn-ea"/>
              </a:rPr>
              <a:t>불안 완화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>
                <a:latin typeface="+mn-ea"/>
              </a:rPr>
              <a:t>수면장애 개선</a:t>
            </a:r>
            <a:endParaRPr lang="ko-KR" altLang="en-US" sz="105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50" kern="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kern="0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3755586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F9885D14-C9A0-45DF-A711-87CB186BBE9D}"/>
              </a:ext>
            </a:extLst>
          </p:cNvPr>
          <p:cNvCxnSpPr>
            <a:cxnSpLocks/>
          </p:cNvCxnSpPr>
          <p:nvPr/>
        </p:nvCxnSpPr>
        <p:spPr>
          <a:xfrm>
            <a:off x="647700" y="5714947"/>
            <a:ext cx="648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598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61146" y="1859713"/>
            <a:ext cx="6654053" cy="873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   암환자 중 </a:t>
            </a:r>
            <a:r>
              <a:rPr lang="en-US" altLang="ko-KR" sz="1400" dirty="0">
                <a:latin typeface="+mn-ea"/>
              </a:rPr>
              <a:t>32%</a:t>
            </a:r>
            <a:r>
              <a:rPr lang="ko-KR" altLang="en-US" sz="1200" dirty="0"/>
              <a:t>는 우울감과 불안감을 갖는다고 알려져 있습니다</a:t>
            </a:r>
            <a:r>
              <a:rPr lang="en-US" altLang="ko-KR" sz="1200" dirty="0"/>
              <a:t>. </a:t>
            </a:r>
            <a:r>
              <a:rPr lang="ko-KR" altLang="en-US" sz="1200" dirty="0"/>
              <a:t>우울과 </a:t>
            </a:r>
            <a:r>
              <a:rPr lang="ko-KR" altLang="en-US" sz="1200"/>
              <a:t>불안은 그 자체로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b="1" dirty="0"/>
              <a:t>삶의 질</a:t>
            </a:r>
            <a:r>
              <a:rPr lang="ko-KR" altLang="en-US" sz="1200" dirty="0"/>
              <a:t>을 낮추고</a:t>
            </a:r>
            <a:r>
              <a:rPr lang="en-US" altLang="ko-KR" sz="1200" dirty="0"/>
              <a:t>, </a:t>
            </a:r>
            <a:r>
              <a:rPr lang="ko-KR" altLang="en-US" sz="1200" dirty="0"/>
              <a:t>더 나아가 </a:t>
            </a:r>
            <a:r>
              <a:rPr lang="ko-KR" altLang="en-US" sz="1200" b="1" dirty="0"/>
              <a:t>암이 성장하기에 유리한 체내 환경</a:t>
            </a:r>
            <a:r>
              <a:rPr lang="ko-KR" altLang="en-US" sz="1200" dirty="0"/>
              <a:t>을 만든다는 여러 연구 결과가 </a:t>
            </a:r>
            <a:r>
              <a:rPr lang="ko-KR" altLang="en-US" sz="1200"/>
              <a:t>발표되었습니다</a:t>
            </a:r>
            <a:r>
              <a:rPr lang="en-US" altLang="ko-KR" sz="1200" dirty="0"/>
              <a:t>.</a:t>
            </a:r>
            <a:endParaRPr lang="en-US" altLang="ko-KR" sz="1100" dirty="0"/>
          </a:p>
          <a:p>
            <a:pPr>
              <a:lnSpc>
                <a:spcPct val="200000"/>
              </a:lnSpc>
            </a:pPr>
            <a:endParaRPr lang="en-US" altLang="ko-KR" sz="1400" dirty="0"/>
          </a:p>
          <a:p>
            <a:pPr>
              <a:lnSpc>
                <a:spcPct val="200000"/>
              </a:lnSpc>
            </a:pPr>
            <a:endParaRPr lang="en-US" altLang="ko-KR" sz="11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우울은 통증의 </a:t>
            </a:r>
            <a:r>
              <a:rPr lang="ko-KR" altLang="en-US" sz="1000" dirty="0" err="1"/>
              <a:t>역치를</a:t>
            </a:r>
            <a:r>
              <a:rPr lang="ko-KR" altLang="en-US" sz="1000" dirty="0"/>
              <a:t> 낮춰 환자를 </a:t>
            </a:r>
            <a:r>
              <a:rPr lang="ko-KR" altLang="en-US" sz="1000" b="1" dirty="0"/>
              <a:t>통증에 더욱 예민</a:t>
            </a:r>
            <a:r>
              <a:rPr lang="ko-KR" altLang="en-US" sz="1000" dirty="0"/>
              <a:t>하게 만듭니다</a:t>
            </a:r>
            <a:r>
              <a:rPr lang="en-US" altLang="ko-KR" sz="1000" dirty="0"/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스트레스 상황에서는 </a:t>
            </a:r>
            <a:r>
              <a:rPr lang="ko-KR" altLang="en-US" sz="1000" b="1" dirty="0"/>
              <a:t>염증 인자</a:t>
            </a:r>
            <a:r>
              <a:rPr lang="ko-KR" altLang="en-US" sz="1000" dirty="0"/>
              <a:t>인</a:t>
            </a:r>
            <a:r>
              <a:rPr lang="ko-KR" altLang="en-US" sz="1100" dirty="0"/>
              <a:t> </a:t>
            </a:r>
            <a:r>
              <a:rPr lang="en-US" altLang="ko-KR" sz="1100" dirty="0">
                <a:latin typeface="+mn-ea"/>
              </a:rPr>
              <a:t>CRP, IL-1b, IL-6, TNF-</a:t>
            </a:r>
            <a:r>
              <a:rPr lang="el-GR" altLang="ko-KR" sz="1100" dirty="0">
                <a:latin typeface="+mn-ea"/>
              </a:rPr>
              <a:t>α</a:t>
            </a:r>
            <a:r>
              <a:rPr lang="ko-KR" altLang="en-US" sz="1000" dirty="0"/>
              <a:t>가 증가합니다</a:t>
            </a:r>
            <a:r>
              <a:rPr lang="en-US" altLang="ko-KR" sz="1000" dirty="0"/>
              <a:t>. </a:t>
            </a:r>
            <a:r>
              <a:rPr lang="ko-KR" altLang="en-US" sz="1000" dirty="0"/>
              <a:t>염증 인자는 종양 증식에 기여할 수 있습니다</a:t>
            </a:r>
            <a:r>
              <a:rPr lang="en-US" altLang="ko-KR" sz="1000" dirty="0"/>
              <a:t>. </a:t>
            </a:r>
            <a:r>
              <a:rPr lang="en-US" altLang="ko-KR" sz="1000" u="sng" dirty="0"/>
              <a:t>(</a:t>
            </a:r>
            <a:r>
              <a:rPr lang="ko-KR" altLang="en-US" sz="1000" u="sng" dirty="0"/>
              <a:t>염증 유발</a:t>
            </a:r>
            <a:r>
              <a:rPr lang="en-US" altLang="ko-KR" sz="1000" dirty="0"/>
              <a:t>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스트레스가 증가하면 선천성 면역세포인 </a:t>
            </a:r>
            <a:r>
              <a:rPr lang="ko-KR" altLang="en-US" sz="1000" b="1" dirty="0"/>
              <a:t>자연살해세포</a:t>
            </a:r>
            <a:r>
              <a:rPr lang="en-US" altLang="ko-KR" sz="1000" b="1" dirty="0"/>
              <a:t>(</a:t>
            </a:r>
            <a:r>
              <a:rPr lang="en-US" altLang="ko-KR" sz="1100" b="1" dirty="0">
                <a:latin typeface="+mn-ea"/>
              </a:rPr>
              <a:t>NK</a:t>
            </a:r>
            <a:r>
              <a:rPr lang="ko-KR" altLang="en-US" sz="1000" b="1" dirty="0"/>
              <a:t>세포</a:t>
            </a:r>
            <a:r>
              <a:rPr lang="en-US" altLang="ko-KR" sz="1000" b="1" dirty="0"/>
              <a:t>)</a:t>
            </a:r>
            <a:r>
              <a:rPr lang="ko-KR" altLang="en-US" sz="1000" b="1" dirty="0"/>
              <a:t>의 살상능력이 감소</a:t>
            </a:r>
            <a:r>
              <a:rPr lang="ko-KR" altLang="en-US" sz="1000" dirty="0"/>
              <a:t>한다는 연구가 보고되었습니다</a:t>
            </a:r>
            <a:r>
              <a:rPr lang="en-US" altLang="ko-KR" sz="1000" dirty="0"/>
              <a:t>. </a:t>
            </a:r>
            <a:r>
              <a:rPr lang="en-US" altLang="ko-KR" sz="1000" u="sng" dirty="0"/>
              <a:t>(</a:t>
            </a:r>
            <a:r>
              <a:rPr lang="ko-KR" altLang="en-US" sz="1000" u="sng" dirty="0"/>
              <a:t>면역력 </a:t>
            </a:r>
            <a:r>
              <a:rPr lang="ko-KR" altLang="en-US" sz="1000" u="sng"/>
              <a:t>저하</a:t>
            </a:r>
            <a:r>
              <a:rPr lang="en-US" altLang="ko-KR" sz="1000" u="sng" dirty="0"/>
              <a:t>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우울함을 느끼는 암환자보다 우울하지 않은 암환자의 </a:t>
            </a:r>
            <a:r>
              <a:rPr lang="ko-KR" altLang="en-US" sz="1000" b="1" dirty="0"/>
              <a:t>생존 기간</a:t>
            </a:r>
            <a:r>
              <a:rPr lang="ko-KR" altLang="en-US" sz="1000" dirty="0"/>
              <a:t>이 길다는 연구가 보고되었습니다</a:t>
            </a:r>
            <a:r>
              <a:rPr lang="en-US" altLang="ko-KR" sz="1000" dirty="0"/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>
              <a:lnSpc>
                <a:spcPct val="150000"/>
              </a:lnSpc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5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100" dirty="0"/>
          </a:p>
          <a:p>
            <a:pPr>
              <a:lnSpc>
                <a:spcPct val="150000"/>
              </a:lnSpc>
            </a:pPr>
            <a:endParaRPr lang="en-US" altLang="ko-KR" sz="1200" dirty="0"/>
          </a:p>
          <a:p>
            <a:pPr>
              <a:lnSpc>
                <a:spcPct val="150000"/>
              </a:lnSpc>
            </a:pPr>
            <a:endParaRPr lang="en-US" altLang="ko-KR" sz="20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의료진이 주도하여 우울 및 불안 등 환자의 </a:t>
            </a:r>
            <a:r>
              <a:rPr lang="ko-KR" altLang="en-US" sz="1000" b="1" dirty="0"/>
              <a:t>정서 상태를 평가</a:t>
            </a:r>
            <a:r>
              <a:rPr lang="ko-KR" altLang="en-US" sz="1000" dirty="0"/>
              <a:t>하고</a:t>
            </a:r>
            <a:r>
              <a:rPr lang="en-US" altLang="ko-KR" sz="1000" dirty="0"/>
              <a:t>, </a:t>
            </a:r>
            <a:r>
              <a:rPr lang="ko-KR" altLang="en-US" sz="1000" dirty="0"/>
              <a:t>선제적으로 치료에 반영합니다</a:t>
            </a:r>
            <a:r>
              <a:rPr lang="en-US" altLang="ko-KR" sz="1000" dirty="0"/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불안</a:t>
            </a:r>
            <a:r>
              <a:rPr lang="en-US" altLang="ko-KR" sz="1000" dirty="0"/>
              <a:t>, </a:t>
            </a:r>
            <a:r>
              <a:rPr lang="ko-KR" altLang="en-US" sz="1000" dirty="0"/>
              <a:t>초조를 완화하고 수면의 질을 향상시키는</a:t>
            </a:r>
            <a:r>
              <a:rPr lang="ko-KR" altLang="en-US" sz="1000" b="1" dirty="0"/>
              <a:t> </a:t>
            </a:r>
            <a:r>
              <a:rPr lang="ko-KR" altLang="en-US" sz="1000" dirty="0" err="1"/>
              <a:t>찬솔만의</a:t>
            </a:r>
            <a:r>
              <a:rPr lang="ko-KR" altLang="en-US" sz="1000" b="1" dirty="0"/>
              <a:t> 특화처방 </a:t>
            </a:r>
            <a:r>
              <a:rPr lang="en-US" altLang="ko-KR" sz="1000" b="1" dirty="0"/>
              <a:t>‘</a:t>
            </a:r>
            <a:r>
              <a:rPr lang="ko-KR" altLang="en-US" sz="1000" b="1" dirty="0" err="1"/>
              <a:t>릴렉센</a:t>
            </a:r>
            <a:r>
              <a:rPr lang="en-US" altLang="ko-KR" sz="1000" b="1" dirty="0"/>
              <a:t>’</a:t>
            </a:r>
            <a:r>
              <a:rPr lang="ko-KR" altLang="en-US" sz="1000" dirty="0"/>
              <a:t>을 처방합니다</a:t>
            </a:r>
            <a:r>
              <a:rPr lang="en-US" altLang="ko-KR" sz="1000" dirty="0"/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치유 미술</a:t>
            </a:r>
            <a:r>
              <a:rPr lang="en-US" altLang="ko-KR" sz="1000" dirty="0"/>
              <a:t>, </a:t>
            </a:r>
            <a:r>
              <a:rPr lang="ko-KR" altLang="en-US" sz="1000" dirty="0"/>
              <a:t>이완요법 등의 </a:t>
            </a:r>
            <a:r>
              <a:rPr lang="ko-KR" altLang="en-US" sz="1000" b="1" dirty="0"/>
              <a:t>통합의학적 치료 방법</a:t>
            </a:r>
            <a:r>
              <a:rPr lang="ko-KR" altLang="en-US" sz="1000" dirty="0"/>
              <a:t>을 적용합니다</a:t>
            </a:r>
            <a:r>
              <a:rPr lang="en-US" altLang="ko-KR" sz="1000" dirty="0"/>
              <a:t>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/>
              <a:t>중정</a:t>
            </a:r>
            <a:r>
              <a:rPr lang="en-US" altLang="ko-KR" sz="1000" dirty="0"/>
              <a:t>(</a:t>
            </a:r>
            <a:r>
              <a:rPr lang="en-US" altLang="ko-KR" sz="1100" dirty="0">
                <a:latin typeface="+mn-ea"/>
              </a:rPr>
              <a:t>sol, </a:t>
            </a:r>
            <a:r>
              <a:rPr lang="ko-KR" altLang="en-US" sz="1000" dirty="0"/>
              <a:t>솔</a:t>
            </a:r>
            <a:r>
              <a:rPr lang="en-US" altLang="ko-KR" sz="1000" dirty="0"/>
              <a:t>), </a:t>
            </a:r>
            <a:r>
              <a:rPr lang="ko-KR" altLang="en-US" sz="1000" dirty="0"/>
              <a:t>라운지</a:t>
            </a:r>
            <a:r>
              <a:rPr lang="en-US" altLang="ko-KR" sz="1000" dirty="0"/>
              <a:t>(</a:t>
            </a:r>
            <a:r>
              <a:rPr lang="ko-KR" altLang="en-US" sz="1000" dirty="0"/>
              <a:t>澯</a:t>
            </a:r>
            <a:r>
              <a:rPr lang="en-US" altLang="ko-KR" sz="1000" dirty="0"/>
              <a:t>, </a:t>
            </a:r>
            <a:r>
              <a:rPr lang="ko-KR" altLang="en-US" sz="1000"/>
              <a:t>찬</a:t>
            </a:r>
            <a:r>
              <a:rPr lang="en-US" altLang="ko-KR" sz="1000" dirty="0"/>
              <a:t>) </a:t>
            </a:r>
            <a:r>
              <a:rPr lang="ko-KR" altLang="en-US" sz="1000"/>
              <a:t>등 </a:t>
            </a:r>
            <a:r>
              <a:rPr lang="ko-KR" altLang="en-US" sz="1000" dirty="0"/>
              <a:t>충분한 휴게공간을 제공합니다</a:t>
            </a:r>
            <a:r>
              <a:rPr lang="en-US" altLang="ko-KR" sz="1000" dirty="0"/>
              <a:t>.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58523" y="8411133"/>
            <a:ext cx="6469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BD1ACCD9-9613-4FE2-B050-E9EAC3D6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084294" y="5526068"/>
            <a:ext cx="3325120" cy="2093559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9D40C41-167B-4951-9941-AEF50FAEE6D6}"/>
              </a:ext>
            </a:extLst>
          </p:cNvPr>
          <p:cNvSpPr/>
          <p:nvPr/>
        </p:nvSpPr>
        <p:spPr>
          <a:xfrm>
            <a:off x="2084293" y="7823503"/>
            <a:ext cx="3579121" cy="402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전이성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신장세포암</a:t>
            </a:r>
            <a:r>
              <a:rPr lang="ko-KR" altLang="en-US" sz="11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217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명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ko-KR" sz="1100" dirty="0" err="1">
                <a:solidFill>
                  <a:schemeClr val="tx1"/>
                </a:solidFill>
                <a:latin typeface="+mn-ea"/>
              </a:rPr>
              <a:t>PLoS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 One, 2012)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79D1BA5-CC9B-4EFD-BAD7-E202C175A0FF}"/>
              </a:ext>
            </a:extLst>
          </p:cNvPr>
          <p:cNvSpPr/>
          <p:nvPr/>
        </p:nvSpPr>
        <p:spPr>
          <a:xfrm>
            <a:off x="4828580" y="5857556"/>
            <a:ext cx="698161" cy="37365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우울하지 않은 환자</a:t>
            </a:r>
          </a:p>
        </p:txBody>
      </p:sp>
      <p:sp>
        <p:nvSpPr>
          <p:cNvPr id="27" name="이등변 삼각형 26">
            <a:extLst>
              <a:ext uri="{FF2B5EF4-FFF2-40B4-BE49-F238E27FC236}">
                <a16:creationId xmlns:a16="http://schemas.microsoft.com/office/drawing/2014/main" id="{E0C25128-62DC-4456-9EF4-5262A3306796}"/>
              </a:ext>
            </a:extLst>
          </p:cNvPr>
          <p:cNvSpPr/>
          <p:nvPr/>
        </p:nvSpPr>
        <p:spPr>
          <a:xfrm rot="4455135">
            <a:off x="3609060" y="6260622"/>
            <a:ext cx="100336" cy="4030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8" name="이등변 삼각형 27">
            <a:extLst>
              <a:ext uri="{FF2B5EF4-FFF2-40B4-BE49-F238E27FC236}">
                <a16:creationId xmlns:a16="http://schemas.microsoft.com/office/drawing/2014/main" id="{EA30C0A0-F2CF-475E-A741-33EAC1680852}"/>
              </a:ext>
            </a:extLst>
          </p:cNvPr>
          <p:cNvSpPr/>
          <p:nvPr/>
        </p:nvSpPr>
        <p:spPr>
          <a:xfrm rot="15312308">
            <a:off x="4614774" y="5935997"/>
            <a:ext cx="52944" cy="40906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9" name="오른쪽 화살표 19">
            <a:extLst>
              <a:ext uri="{FF2B5EF4-FFF2-40B4-BE49-F238E27FC236}">
                <a16:creationId xmlns:a16="http://schemas.microsoft.com/office/drawing/2014/main" id="{3287358C-C9D4-4155-A597-240175043D41}"/>
              </a:ext>
            </a:extLst>
          </p:cNvPr>
          <p:cNvSpPr/>
          <p:nvPr/>
        </p:nvSpPr>
        <p:spPr>
          <a:xfrm>
            <a:off x="5054553" y="6436325"/>
            <a:ext cx="287835" cy="13378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E90290A-F270-46F1-BC77-89BDC4191C55}"/>
              </a:ext>
            </a:extLst>
          </p:cNvPr>
          <p:cNvSpPr/>
          <p:nvPr/>
        </p:nvSpPr>
        <p:spPr>
          <a:xfrm>
            <a:off x="5382611" y="6336358"/>
            <a:ext cx="1266615" cy="343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생존기간 연장</a:t>
            </a:r>
            <a:endParaRPr lang="ko-KR" altLang="en-US" sz="900" b="1" spc="-15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2E1FD08-084A-40F2-9431-F7789B23B62B}"/>
              </a:ext>
            </a:extLst>
          </p:cNvPr>
          <p:cNvSpPr/>
          <p:nvPr/>
        </p:nvSpPr>
        <p:spPr>
          <a:xfrm>
            <a:off x="2407025" y="6359154"/>
            <a:ext cx="1143000" cy="3247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우울한 환자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우울점수 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16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점 이상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6317812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정서 관리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왜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암치료에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 정서 관리가 중요할까요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1047" y="3077480"/>
            <a:ext cx="3005154" cy="28828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우울이 신체와 암에 미치는 영향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47700" y="8609106"/>
            <a:ext cx="2552700" cy="292033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찬솔한방병원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 정서관리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- 16 -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139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1104964" y="-2316"/>
            <a:ext cx="6317812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정서 관리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찬솔휴게공간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92746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61125" y="1854201"/>
            <a:ext cx="2740982" cy="296456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찬솔한방병원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 휴게공간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61125" y="2269795"/>
            <a:ext cx="66002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 err="1">
                <a:latin typeface="+mn-ea"/>
              </a:rPr>
              <a:t>힐링</a:t>
            </a:r>
            <a:r>
              <a:rPr lang="ko-KR" altLang="en-US" sz="1000" dirty="0">
                <a:latin typeface="+mn-ea"/>
              </a:rPr>
              <a:t> 가능한 공간을 통해 지친 몸과 마음을 치유하여 빠른 신체 회복과 건강한 일상생활로의 복귀가 가능합니다</a:t>
            </a:r>
            <a:r>
              <a:rPr lang="en-US" altLang="ko-KR" sz="1000" dirty="0">
                <a:latin typeface="+mn-ea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latin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4473051" y="3775866"/>
            <a:ext cx="2304288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  <a:latin typeface="+mn-ea"/>
              </a:rPr>
              <a:t>히노끼건식사우나</a:t>
            </a:r>
            <a:endParaRPr lang="ko-KR" altLang="en-US" sz="14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4" y="3189268"/>
            <a:ext cx="3203263" cy="187069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7" y="7860587"/>
            <a:ext cx="3187864" cy="186377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13" y="7861896"/>
            <a:ext cx="3203262" cy="1862465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13" y="3202009"/>
            <a:ext cx="3203262" cy="1857952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661124" y="5255487"/>
            <a:ext cx="3187887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중정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｜ 솔 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Sol</a:t>
            </a:r>
            <a:endParaRPr lang="ko-KR" altLang="en-US" sz="11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3916246" y="5255487"/>
            <a:ext cx="3211629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히노끼건식사우나</a:t>
            </a:r>
            <a:endParaRPr lang="ko-KR" altLang="en-US" sz="1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647700" y="9953988"/>
            <a:ext cx="6480175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라운지 ｜ 澯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000" b="1">
                <a:solidFill>
                  <a:schemeClr val="tx1"/>
                </a:solidFill>
                <a:latin typeface="+mn-ea"/>
              </a:rPr>
              <a:t>찬 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000" b="1">
                <a:solidFill>
                  <a:schemeClr val="tx1"/>
                </a:solidFill>
                <a:latin typeface="+mn-ea"/>
              </a:rPr>
              <a:t>내부공간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000" b="1">
                <a:solidFill>
                  <a:schemeClr val="tx1"/>
                </a:solidFill>
                <a:latin typeface="+mn-ea"/>
              </a:rPr>
              <a:t>및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000" b="1">
                <a:solidFill>
                  <a:schemeClr val="tx1"/>
                </a:solidFill>
                <a:latin typeface="+mn-ea"/>
              </a:rPr>
              <a:t>야외테라스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11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58523" y="5762062"/>
            <a:ext cx="6469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50939" y="10409445"/>
            <a:ext cx="4892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- 17 -</a:t>
            </a:r>
          </a:p>
          <a:p>
            <a:endParaRPr lang="ko-KR" altLang="en-US" sz="2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2" b="5890"/>
          <a:stretch/>
        </p:blipFill>
        <p:spPr>
          <a:xfrm>
            <a:off x="3924613" y="5912636"/>
            <a:ext cx="3203262" cy="18644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2"/>
          <a:stretch/>
        </p:blipFill>
        <p:spPr>
          <a:xfrm>
            <a:off x="647699" y="5903433"/>
            <a:ext cx="3201311" cy="18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30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잔디, 하늘, 실외, 평야이(가) 표시된 사진&#10;&#10;자동 생성된 설명">
            <a:extLst>
              <a:ext uri="{FF2B5EF4-FFF2-40B4-BE49-F238E27FC236}">
                <a16:creationId xmlns:a16="http://schemas.microsoft.com/office/drawing/2014/main" id="{8C34494A-3837-47BA-A2EC-512654476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090" r="5956" b="19232"/>
          <a:stretch/>
        </p:blipFill>
        <p:spPr>
          <a:xfrm>
            <a:off x="-17299" y="4314865"/>
            <a:ext cx="7801748" cy="3366095"/>
          </a:xfrm>
          <a:prstGeom prst="rect">
            <a:avLst/>
          </a:prstGeo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0270CED1-7EF4-473B-9F87-F9050CF0A76C}"/>
              </a:ext>
            </a:extLst>
          </p:cNvPr>
          <p:cNvSpPr txBox="1">
            <a:spLocks/>
          </p:cNvSpPr>
          <p:nvPr/>
        </p:nvSpPr>
        <p:spPr>
          <a:xfrm>
            <a:off x="369116" y="3310454"/>
            <a:ext cx="7054586" cy="1240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77514" rtl="0" eaLnBrk="1" latinLnBrk="1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7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514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6271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029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786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2543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1300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00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400" b="1" i="1" dirty="0" err="1">
                <a:latin typeface="+mn-ea"/>
              </a:rPr>
              <a:t>찬솔한방병원에서</a:t>
            </a:r>
            <a:r>
              <a:rPr lang="ko-KR" altLang="en-US" sz="1400" b="1" i="1" dirty="0">
                <a:latin typeface="+mn-ea"/>
              </a:rPr>
              <a:t> 꾸준한 치료와 지속적인 관리를</a:t>
            </a:r>
            <a:r>
              <a:rPr lang="en-US" altLang="ko-KR" sz="1400" b="1" i="1" dirty="0">
                <a:latin typeface="+mn-ea"/>
              </a:rPr>
              <a:t> </a:t>
            </a:r>
            <a:r>
              <a:rPr lang="ko-KR" altLang="en-US" sz="1400" b="1" i="1">
                <a:latin typeface="+mn-ea"/>
              </a:rPr>
              <a:t>통해</a:t>
            </a:r>
            <a:r>
              <a:rPr lang="en-US" altLang="ko-KR" sz="1400" b="1" i="1" dirty="0"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400" b="1" i="1" dirty="0">
                <a:latin typeface="+mn-ea"/>
              </a:rPr>
              <a:t>암</a:t>
            </a:r>
            <a:r>
              <a:rPr lang="en-US" altLang="ko-KR" sz="1400" b="1" i="1" dirty="0">
                <a:latin typeface="+mn-ea"/>
              </a:rPr>
              <a:t>, </a:t>
            </a:r>
            <a:r>
              <a:rPr lang="ko-KR" altLang="en-US" sz="1400" b="1" i="1">
                <a:latin typeface="+mn-ea"/>
              </a:rPr>
              <a:t>충분히 극복해 나갈 수 있습니다</a:t>
            </a:r>
            <a:r>
              <a:rPr lang="en-US" altLang="ko-KR" sz="1400" b="1" i="1" dirty="0">
                <a:latin typeface="+mn-ea"/>
              </a:rPr>
              <a:t>.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0270CED1-7EF4-473B-9F87-F9050CF0A76C}"/>
              </a:ext>
            </a:extLst>
          </p:cNvPr>
          <p:cNvSpPr txBox="1">
            <a:spLocks/>
          </p:cNvSpPr>
          <p:nvPr/>
        </p:nvSpPr>
        <p:spPr>
          <a:xfrm>
            <a:off x="504033" y="3053609"/>
            <a:ext cx="1684734" cy="795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77514" rtl="0" eaLnBrk="1" latinLnBrk="1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7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514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6271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029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786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2543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1300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00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7000" dirty="0">
                <a:latin typeface="Cambria" panose="02040503050406030204" pitchFamily="18" charset="0"/>
                <a:ea typeface="Cambria" panose="02040503050406030204" pitchFamily="18" charset="0"/>
                <a:cs typeface="Cascadia Code" panose="020B0609020000020004" pitchFamily="49" charset="0"/>
              </a:rPr>
              <a:t>“</a:t>
            </a:r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0270CED1-7EF4-473B-9F87-F9050CF0A76C}"/>
              </a:ext>
            </a:extLst>
          </p:cNvPr>
          <p:cNvSpPr txBox="1">
            <a:spLocks/>
          </p:cNvSpPr>
          <p:nvPr/>
        </p:nvSpPr>
        <p:spPr>
          <a:xfrm rot="10800000">
            <a:off x="5631346" y="3026313"/>
            <a:ext cx="1684734" cy="7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77514" rtl="0" eaLnBrk="1" latinLnBrk="1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7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514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6271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029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786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2543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1300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0057" indent="0" algn="ctr" defTabSz="777514" rtl="0" eaLnBrk="1" latinLnBrk="1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7000" dirty="0">
                <a:latin typeface="Cambria" panose="02040503050406030204" pitchFamily="18" charset="0"/>
                <a:ea typeface="Cambria" panose="02040503050406030204" pitchFamily="18" charset="0"/>
                <a:cs typeface="Cascadia Code" panose="020B0609020000020004" pitchFamily="49" charset="0"/>
              </a:rPr>
              <a:t>“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24AD49E-0159-4C8A-B5A6-647259856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88" y="9093649"/>
            <a:ext cx="2516599" cy="4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9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70CED1-7EF4-473B-9F87-F9050CF0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22" y="1884202"/>
            <a:ext cx="6629783" cy="7667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sz="1200" b="1" dirty="0">
                <a:latin typeface="+mn-ea"/>
              </a:rPr>
              <a:t>  </a:t>
            </a:r>
            <a:r>
              <a:rPr lang="ko-KR" altLang="en-US" sz="1200" b="1" dirty="0" err="1">
                <a:latin typeface="+mn-ea"/>
              </a:rPr>
              <a:t>찬솔한방병원</a:t>
            </a:r>
            <a:r>
              <a:rPr lang="ko-KR" altLang="en-US" sz="1200" dirty="0" err="1">
                <a:latin typeface="+mn-ea"/>
              </a:rPr>
              <a:t>은</a:t>
            </a:r>
            <a:r>
              <a:rPr lang="ko-KR" altLang="en-US" sz="1200" dirty="0">
                <a:latin typeface="+mn-ea"/>
              </a:rPr>
              <a:t> 수술 후 회복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 err="1">
                <a:latin typeface="+mn-ea"/>
              </a:rPr>
              <a:t>잔여암세포</a:t>
            </a:r>
            <a:r>
              <a:rPr lang="ko-KR" altLang="en-US" sz="1200" dirty="0">
                <a:latin typeface="+mn-ea"/>
              </a:rPr>
              <a:t> 사멸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암전이재발 방지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면역감시기능 강화</a:t>
            </a:r>
            <a:r>
              <a:rPr lang="en-US" altLang="ko-KR" sz="1200" dirty="0">
                <a:latin typeface="+mn-ea"/>
              </a:rPr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200" dirty="0">
                <a:latin typeface="+mn-ea"/>
              </a:rPr>
              <a:t>      </a:t>
            </a:r>
            <a:r>
              <a:rPr lang="ko-KR" altLang="en-US" sz="1200">
                <a:latin typeface="+mn-ea"/>
              </a:rPr>
              <a:t>항암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방사선 부작용 개선 등을 목적으로 </a:t>
            </a:r>
            <a:r>
              <a:rPr lang="ko-KR" altLang="en-US" sz="1200" dirty="0" err="1">
                <a:latin typeface="+mn-ea"/>
              </a:rPr>
              <a:t>양한방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협진을</a:t>
            </a:r>
            <a:r>
              <a:rPr lang="ko-KR" altLang="en-US" sz="1200" dirty="0">
                <a:latin typeface="+mn-ea"/>
              </a:rPr>
              <a:t> 통한 </a:t>
            </a:r>
            <a:r>
              <a:rPr lang="ko-KR" altLang="en-US" sz="12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통합암치료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1200" b="1">
                <a:solidFill>
                  <a:schemeClr val="accent1">
                    <a:lumMod val="75000"/>
                  </a:schemeClr>
                </a:solidFill>
                <a:latin typeface="+mn-ea"/>
              </a:rPr>
              <a:t>프로그램</a:t>
            </a:r>
            <a:r>
              <a:rPr lang="ko-KR" altLang="en-US" sz="1200">
                <a:latin typeface="+mn-ea"/>
              </a:rPr>
              <a:t>을 </a:t>
            </a:r>
            <a:endParaRPr lang="en-US" altLang="ko-KR" sz="12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200" dirty="0">
                <a:latin typeface="+mn-ea"/>
              </a:rPr>
              <a:t>      </a:t>
            </a:r>
            <a:r>
              <a:rPr lang="ko-KR" altLang="en-US" sz="1200">
                <a:latin typeface="+mn-ea"/>
              </a:rPr>
              <a:t>운영합니다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endParaRPr lang="en-US" altLang="ko-KR" sz="15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15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15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  해외 유수의 암센터에서도 </a:t>
            </a:r>
            <a:r>
              <a:rPr lang="ko-KR" altLang="en-US" sz="1200" b="1" dirty="0">
                <a:latin typeface="+mn-ea"/>
              </a:rPr>
              <a:t>증상 관리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>
                <a:latin typeface="+mn-ea"/>
              </a:rPr>
              <a:t>삶의 질 개선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>
                <a:latin typeface="+mn-ea"/>
              </a:rPr>
              <a:t>항암 치료 </a:t>
            </a:r>
            <a:r>
              <a:rPr lang="ko-KR" altLang="en-US" sz="1200" b="1">
                <a:latin typeface="+mn-ea"/>
              </a:rPr>
              <a:t>강화 목적</a:t>
            </a:r>
            <a:r>
              <a:rPr lang="ko-KR" altLang="en-US" sz="1200">
                <a:latin typeface="+mn-ea"/>
              </a:rPr>
              <a:t>으로</a:t>
            </a:r>
            <a:r>
              <a:rPr lang="en-US" altLang="ko-KR" sz="1200" dirty="0">
                <a:latin typeface="+mn-ea"/>
              </a:rPr>
              <a:t>  </a:t>
            </a:r>
            <a:r>
              <a:rPr lang="ko-KR" altLang="en-US" sz="1200" b="1">
                <a:latin typeface="+mn-ea"/>
              </a:rPr>
              <a:t>통합암치료  </a:t>
            </a:r>
            <a:endParaRPr lang="en-US" altLang="ko-KR" sz="1200" b="1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200" b="1" dirty="0">
                <a:latin typeface="+mn-ea"/>
              </a:rPr>
              <a:t>     </a:t>
            </a:r>
            <a:r>
              <a:rPr lang="ko-KR" altLang="en-US" sz="1200" b="1">
                <a:latin typeface="+mn-ea"/>
              </a:rPr>
              <a:t>프로그램</a:t>
            </a:r>
            <a:r>
              <a:rPr lang="ko-KR" altLang="en-US" sz="1200">
                <a:latin typeface="+mn-ea"/>
              </a:rPr>
              <a:t>을 </a:t>
            </a:r>
            <a:r>
              <a:rPr lang="ko-KR" altLang="en-US" sz="1200" dirty="0">
                <a:latin typeface="+mn-ea"/>
              </a:rPr>
              <a:t>운영하고 있습니다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04D0C6C8-F406-2C32-33FC-344B055E7D0F}"/>
              </a:ext>
            </a:extLst>
          </p:cNvPr>
          <p:cNvSpPr/>
          <p:nvPr/>
        </p:nvSpPr>
        <p:spPr>
          <a:xfrm>
            <a:off x="1497284" y="4844027"/>
            <a:ext cx="4781005" cy="509452"/>
          </a:xfrm>
          <a:prstGeom prst="ellipse">
            <a:avLst/>
          </a:prstGeom>
          <a:gradFill flip="none" rotWithShape="1">
            <a:gsLst>
              <a:gs pos="0">
                <a:srgbClr val="C4A644"/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온열과</a:t>
            </a:r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이완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A73D446-6998-4D25-99D5-72A0B63A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77" y="-1842"/>
            <a:ext cx="5915025" cy="1914702"/>
          </a:xfrm>
        </p:spPr>
        <p:txBody>
          <a:bodyPr>
            <a:normAutofit/>
          </a:bodyPr>
          <a:lstStyle/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찬솔한방병원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통합암치료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7261D8-7A7E-4686-BD4B-B83B6248001E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411D406-0AEE-4712-A4B9-B978F2934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86" y="6889095"/>
            <a:ext cx="3240089" cy="1707554"/>
          </a:xfrm>
          <a:prstGeom prst="rect">
            <a:avLst/>
          </a:prstGeom>
          <a:ln>
            <a:noFill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874EE26-8BFA-40F7-A794-10BC71A61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t="20820" r="11894" b="12648"/>
          <a:stretch/>
        </p:blipFill>
        <p:spPr bwMode="auto">
          <a:xfrm>
            <a:off x="658523" y="6889095"/>
            <a:ext cx="3137229" cy="170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다이어그램 5">
            <a:extLst>
              <a:ext uri="{FF2B5EF4-FFF2-40B4-BE49-F238E27FC236}">
                <a16:creationId xmlns:a16="http://schemas.microsoft.com/office/drawing/2014/main" id="{6C38FF22-17CF-BE68-BDF1-FADFD3792D01}"/>
              </a:ext>
            </a:extLst>
          </p:cNvPr>
          <p:cNvGraphicFramePr/>
          <p:nvPr/>
        </p:nvGraphicFramePr>
        <p:xfrm>
          <a:off x="970085" y="2832462"/>
          <a:ext cx="5727150" cy="222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F3ED041D-E971-091D-071C-EC870521CB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/>
          <a:stretch/>
        </p:blipFill>
        <p:spPr>
          <a:xfrm>
            <a:off x="3887786" y="8683022"/>
            <a:ext cx="3240089" cy="16341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932B51-31E4-8AFD-D1EA-169846551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3" y="8683022"/>
            <a:ext cx="3137229" cy="163415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7D58366-0B84-4A73-9C81-ECC8D6473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2117" y="7630454"/>
            <a:ext cx="2803760" cy="1979737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- 1 -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6145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id="{8D30F88E-CF8A-4F94-BF9A-EBDD8CBCD595}"/>
              </a:ext>
            </a:extLst>
          </p:cNvPr>
          <p:cNvGrpSpPr/>
          <p:nvPr/>
        </p:nvGrpSpPr>
        <p:grpSpPr>
          <a:xfrm>
            <a:off x="2509341" y="2620483"/>
            <a:ext cx="2797132" cy="2045522"/>
            <a:chOff x="6645386" y="2374563"/>
            <a:chExt cx="3096344" cy="2549774"/>
          </a:xfrm>
        </p:grpSpPr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EEB0C839-0A39-46F2-AC12-77B4EFF04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14"/>
            <a:stretch/>
          </p:blipFill>
          <p:spPr bwMode="auto">
            <a:xfrm>
              <a:off x="6645386" y="2374563"/>
              <a:ext cx="3096344" cy="254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07651705-62C1-41CF-85D5-0D1AAC33050C}"/>
                </a:ext>
              </a:extLst>
            </p:cNvPr>
            <p:cNvSpPr/>
            <p:nvPr/>
          </p:nvSpPr>
          <p:spPr>
            <a:xfrm>
              <a:off x="8992998" y="2491530"/>
              <a:ext cx="545285" cy="167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70CED1-7EF4-473B-9F87-F9050CF0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22" y="1898258"/>
            <a:ext cx="6829716" cy="710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 수술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항암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방사선요법 등 표준치료만 받았을 때보다 </a:t>
            </a:r>
            <a:r>
              <a:rPr lang="ko-KR" altLang="en-US" sz="1200" dirty="0" err="1">
                <a:latin typeface="+mn-ea"/>
              </a:rPr>
              <a:t>통합암치료를</a:t>
            </a:r>
            <a:r>
              <a:rPr lang="ko-KR" altLang="en-US" sz="1200" dirty="0">
                <a:latin typeface="+mn-ea"/>
              </a:rPr>
              <a:t> 받을 때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b="1">
                <a:latin typeface="+mn-ea"/>
              </a:rPr>
              <a:t>생존기간 연장  </a:t>
            </a:r>
            <a:r>
              <a:rPr lang="en-US" altLang="ko-KR" sz="1200" b="1" dirty="0">
                <a:latin typeface="+mn-ea"/>
              </a:rPr>
              <a:t>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200" b="1" dirty="0">
                <a:latin typeface="+mn-ea"/>
              </a:rPr>
              <a:t>     </a:t>
            </a:r>
            <a:r>
              <a:rPr lang="ko-KR" altLang="en-US" sz="1200" b="1">
                <a:latin typeface="+mn-ea"/>
              </a:rPr>
              <a:t>효과</a:t>
            </a:r>
            <a:r>
              <a:rPr lang="ko-KR" altLang="en-US" sz="1200">
                <a:latin typeface="+mn-ea"/>
              </a:rPr>
              <a:t>가 </a:t>
            </a:r>
            <a:r>
              <a:rPr lang="ko-KR" altLang="en-US" sz="1200" dirty="0">
                <a:latin typeface="+mn-ea"/>
              </a:rPr>
              <a:t>보고되었습니다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040E65-ECDD-4209-B344-0D4B8C3C8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6944" b="10513"/>
          <a:stretch/>
        </p:blipFill>
        <p:spPr>
          <a:xfrm>
            <a:off x="4114800" y="8014085"/>
            <a:ext cx="3013075" cy="1853134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60E7D286-DB8C-48CA-9FB9-7277B2B1E2C4}"/>
              </a:ext>
            </a:extLst>
          </p:cNvPr>
          <p:cNvSpPr/>
          <p:nvPr/>
        </p:nvSpPr>
        <p:spPr>
          <a:xfrm>
            <a:off x="5718276" y="7946762"/>
            <a:ext cx="1240753" cy="60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3B24B-A106-45BA-8C25-232549BE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768" y="8121573"/>
            <a:ext cx="3408848" cy="167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FEEDE3EF-AAAF-470A-BDB3-AE172693624F}"/>
              </a:ext>
            </a:extLst>
          </p:cNvPr>
          <p:cNvSpPr/>
          <p:nvPr/>
        </p:nvSpPr>
        <p:spPr>
          <a:xfrm rot="4455135">
            <a:off x="5545615" y="8836031"/>
            <a:ext cx="101561" cy="5040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9E60A06-70FE-4072-A999-0F96C4C99C96}"/>
              </a:ext>
            </a:extLst>
          </p:cNvPr>
          <p:cNvSpPr/>
          <p:nvPr/>
        </p:nvSpPr>
        <p:spPr>
          <a:xfrm>
            <a:off x="658523" y="9913623"/>
            <a:ext cx="3375093" cy="402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비소세포성 폐암</a:t>
            </a:r>
            <a:r>
              <a:rPr lang="ko-KR" altLang="en-US" sz="11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474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명</a:t>
            </a:r>
            <a:br>
              <a:rPr lang="en-US" altLang="ko-KR" sz="1000" dirty="0">
                <a:solidFill>
                  <a:schemeClr val="tx1"/>
                </a:solidFill>
                <a:latin typeface="+mn-ea"/>
              </a:rPr>
            </a:b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(Chin J </a:t>
            </a:r>
            <a:r>
              <a:rPr lang="en-US" altLang="ko-KR" sz="1100" dirty="0" err="1">
                <a:solidFill>
                  <a:schemeClr val="tx1"/>
                </a:solidFill>
                <a:latin typeface="+mn-ea"/>
              </a:rPr>
              <a:t>Integr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 Med, 2016)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F1E2DDF-CC0E-43B0-8404-DFA4E2EA2EE4}"/>
              </a:ext>
            </a:extLst>
          </p:cNvPr>
          <p:cNvSpPr/>
          <p:nvPr/>
        </p:nvSpPr>
        <p:spPr>
          <a:xfrm>
            <a:off x="4138738" y="9918308"/>
            <a:ext cx="2989137" cy="402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자궁경부암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404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명</a:t>
            </a:r>
            <a:br>
              <a:rPr lang="en-US" altLang="ko-KR" sz="1000" dirty="0">
                <a:solidFill>
                  <a:schemeClr val="tx1"/>
                </a:solidFill>
                <a:latin typeface="+mn-ea"/>
              </a:rPr>
            </a:b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(J Med Invest, 2008)</a:t>
            </a:r>
          </a:p>
        </p:txBody>
      </p:sp>
      <p:sp>
        <p:nvSpPr>
          <p:cNvPr id="11" name="오른쪽 화살표 19">
            <a:extLst>
              <a:ext uri="{FF2B5EF4-FFF2-40B4-BE49-F238E27FC236}">
                <a16:creationId xmlns:a16="http://schemas.microsoft.com/office/drawing/2014/main" id="{ECF7422E-0283-429C-A526-99FF6B76CD7E}"/>
              </a:ext>
            </a:extLst>
          </p:cNvPr>
          <p:cNvSpPr/>
          <p:nvPr/>
        </p:nvSpPr>
        <p:spPr>
          <a:xfrm>
            <a:off x="2895968" y="9159739"/>
            <a:ext cx="360000" cy="144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88A7EA0-9AD4-49D1-A212-3A81DC1CB3D9}"/>
              </a:ext>
            </a:extLst>
          </p:cNvPr>
          <p:cNvSpPr/>
          <p:nvPr/>
        </p:nvSpPr>
        <p:spPr>
          <a:xfrm>
            <a:off x="3209427" y="9043171"/>
            <a:ext cx="15841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생존기간 연장</a:t>
            </a:r>
          </a:p>
        </p:txBody>
      </p:sp>
      <p:sp>
        <p:nvSpPr>
          <p:cNvPr id="27" name="오른쪽 화살표 19">
            <a:extLst>
              <a:ext uri="{FF2B5EF4-FFF2-40B4-BE49-F238E27FC236}">
                <a16:creationId xmlns:a16="http://schemas.microsoft.com/office/drawing/2014/main" id="{DCA83964-2972-42AD-B227-65280A66C50A}"/>
              </a:ext>
            </a:extLst>
          </p:cNvPr>
          <p:cNvSpPr/>
          <p:nvPr/>
        </p:nvSpPr>
        <p:spPr>
          <a:xfrm>
            <a:off x="6022064" y="9083837"/>
            <a:ext cx="360000" cy="144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CDC7196-5D1C-4703-9F4D-2F498AA053C7}"/>
              </a:ext>
            </a:extLst>
          </p:cNvPr>
          <p:cNvSpPr/>
          <p:nvPr/>
        </p:nvSpPr>
        <p:spPr>
          <a:xfrm>
            <a:off x="6331953" y="8975572"/>
            <a:ext cx="15841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생존기간 연장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70274B95-A978-49F6-97D5-969D4A3F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800" y="5462141"/>
            <a:ext cx="2969791" cy="1966749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8F9C0C8-EE49-45D3-BB73-AE7B93385782}"/>
              </a:ext>
            </a:extLst>
          </p:cNvPr>
          <p:cNvSpPr/>
          <p:nvPr/>
        </p:nvSpPr>
        <p:spPr>
          <a:xfrm>
            <a:off x="2476799" y="7546074"/>
            <a:ext cx="2969791" cy="402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진행성 유방암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729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명</a:t>
            </a:r>
            <a:br>
              <a:rPr lang="en-US" altLang="ko-KR" sz="1000" dirty="0">
                <a:solidFill>
                  <a:schemeClr val="tx1"/>
                </a:solidFill>
                <a:latin typeface="+mn-ea"/>
              </a:rPr>
            </a:b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(Cancer, 2016)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923CFF8-F74C-4700-A0B7-928985BDDCE2}"/>
              </a:ext>
            </a:extLst>
          </p:cNvPr>
          <p:cNvSpPr/>
          <p:nvPr/>
        </p:nvSpPr>
        <p:spPr>
          <a:xfrm>
            <a:off x="4542658" y="5750584"/>
            <a:ext cx="705703" cy="322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통합치료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582EF169-0354-4E5C-BC90-FF73EE43AE5D}"/>
              </a:ext>
            </a:extLst>
          </p:cNvPr>
          <p:cNvSpPr/>
          <p:nvPr/>
        </p:nvSpPr>
        <p:spPr>
          <a:xfrm rot="4455135">
            <a:off x="3429930" y="5970501"/>
            <a:ext cx="108000" cy="5040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B21DA2C0-EC95-4662-9793-DDFBD07CAFC8}"/>
              </a:ext>
            </a:extLst>
          </p:cNvPr>
          <p:cNvSpPr/>
          <p:nvPr/>
        </p:nvSpPr>
        <p:spPr>
          <a:xfrm rot="15312308">
            <a:off x="4376925" y="5692769"/>
            <a:ext cx="56988" cy="511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2" name="오른쪽 화살표 19">
            <a:extLst>
              <a:ext uri="{FF2B5EF4-FFF2-40B4-BE49-F238E27FC236}">
                <a16:creationId xmlns:a16="http://schemas.microsoft.com/office/drawing/2014/main" id="{2A737CE5-F69A-414F-BDCA-0940B3FAC471}"/>
              </a:ext>
            </a:extLst>
          </p:cNvPr>
          <p:cNvSpPr/>
          <p:nvPr/>
        </p:nvSpPr>
        <p:spPr>
          <a:xfrm>
            <a:off x="4844831" y="6295835"/>
            <a:ext cx="360000" cy="144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E5F8FD4-8A67-4F99-98B9-C905059784E1}"/>
              </a:ext>
            </a:extLst>
          </p:cNvPr>
          <p:cNvSpPr/>
          <p:nvPr/>
        </p:nvSpPr>
        <p:spPr>
          <a:xfrm>
            <a:off x="5171353" y="6192714"/>
            <a:ext cx="1584176" cy="496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생존기간 연장</a:t>
            </a:r>
            <a:endParaRPr lang="en-US" altLang="ko-KR" sz="1000" b="1" spc="-150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ea"/>
            </a:endParaRPr>
          </a:p>
          <a:p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사망위험도 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47</a:t>
            </a:r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% </a:t>
            </a:r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감소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8548583-24D7-4448-9C0C-24D82D3FB1D3}"/>
              </a:ext>
            </a:extLst>
          </p:cNvPr>
          <p:cNvSpPr/>
          <p:nvPr/>
        </p:nvSpPr>
        <p:spPr>
          <a:xfrm>
            <a:off x="2819236" y="6153314"/>
            <a:ext cx="638825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단독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3109CEB4-DFEC-42F9-80C3-DE527892FED3}"/>
              </a:ext>
            </a:extLst>
          </p:cNvPr>
          <p:cNvSpPr/>
          <p:nvPr/>
        </p:nvSpPr>
        <p:spPr>
          <a:xfrm>
            <a:off x="2353235" y="4811488"/>
            <a:ext cx="3106803" cy="4024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위암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6,804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명</a:t>
            </a:r>
            <a:br>
              <a:rPr lang="en-US" altLang="ko-KR" sz="1000" dirty="0">
                <a:solidFill>
                  <a:schemeClr val="tx1"/>
                </a:solidFill>
                <a:latin typeface="+mn-ea"/>
              </a:rPr>
            </a:b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ko-KR" sz="1100" dirty="0" err="1">
                <a:solidFill>
                  <a:schemeClr val="tx1"/>
                </a:solidFill>
                <a:latin typeface="+mn-ea"/>
              </a:rPr>
              <a:t>Evid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 Based Complement </a:t>
            </a:r>
            <a:r>
              <a:rPr lang="en-US" altLang="ko-KR" sz="1100" dirty="0" err="1">
                <a:solidFill>
                  <a:schemeClr val="tx1"/>
                </a:solidFill>
                <a:latin typeface="+mn-ea"/>
              </a:rPr>
              <a:t>Alternat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 Med, 2021)</a:t>
            </a:r>
          </a:p>
        </p:txBody>
      </p:sp>
      <p:sp>
        <p:nvSpPr>
          <p:cNvPr id="49" name="이등변 삼각형 48">
            <a:extLst>
              <a:ext uri="{FF2B5EF4-FFF2-40B4-BE49-F238E27FC236}">
                <a16:creationId xmlns:a16="http://schemas.microsoft.com/office/drawing/2014/main" id="{6CC2DC3F-02CC-412A-8F8F-CC9A61FABAA4}"/>
              </a:ext>
            </a:extLst>
          </p:cNvPr>
          <p:cNvSpPr/>
          <p:nvPr/>
        </p:nvSpPr>
        <p:spPr>
          <a:xfrm rot="4455135">
            <a:off x="3607499" y="3578598"/>
            <a:ext cx="108000" cy="5040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B0BC09E5-2671-42EB-9E3B-2628081D9C1C}"/>
              </a:ext>
            </a:extLst>
          </p:cNvPr>
          <p:cNvSpPr/>
          <p:nvPr/>
        </p:nvSpPr>
        <p:spPr>
          <a:xfrm>
            <a:off x="2996805" y="3800600"/>
            <a:ext cx="690561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단독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E3DF95C-C196-4286-AAEF-749A20C19EB7}"/>
              </a:ext>
            </a:extLst>
          </p:cNvPr>
          <p:cNvSpPr/>
          <p:nvPr/>
        </p:nvSpPr>
        <p:spPr>
          <a:xfrm>
            <a:off x="4084325" y="2878991"/>
            <a:ext cx="1033240" cy="32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통합치료</a:t>
            </a:r>
            <a:r>
              <a:rPr lang="ko-KR" altLang="en-US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1~6</a:t>
            </a:r>
            <a:r>
              <a:rPr lang="ko-KR" altLang="en-US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개월</a:t>
            </a:r>
            <a:endParaRPr lang="en-US" altLang="ko-KR" sz="9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한방</a:t>
            </a:r>
            <a:r>
              <a:rPr lang="en-US" altLang="ko-KR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</a:t>
            </a:r>
            <a:r>
              <a:rPr lang="ko-KR" altLang="en-US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</a:t>
            </a:r>
            <a:r>
              <a:rPr lang="en-US" altLang="ko-KR" sz="9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9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2" name="이등변 삼각형 51">
            <a:extLst>
              <a:ext uri="{FF2B5EF4-FFF2-40B4-BE49-F238E27FC236}">
                <a16:creationId xmlns:a16="http://schemas.microsoft.com/office/drawing/2014/main" id="{5BF651E9-427F-4CF8-9F47-5B91BBC99E24}"/>
              </a:ext>
            </a:extLst>
          </p:cNvPr>
          <p:cNvSpPr/>
          <p:nvPr/>
        </p:nvSpPr>
        <p:spPr>
          <a:xfrm rot="14506554">
            <a:off x="3941666" y="2968265"/>
            <a:ext cx="88238" cy="51162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47D8FB8-0452-4146-B627-0D65EDEE6947}"/>
              </a:ext>
            </a:extLst>
          </p:cNvPr>
          <p:cNvSpPr/>
          <p:nvPr/>
        </p:nvSpPr>
        <p:spPr>
          <a:xfrm>
            <a:off x="5300185" y="2755357"/>
            <a:ext cx="1236470" cy="3514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통합치료 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개월 이상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4" name="이등변 삼각형 53">
            <a:extLst>
              <a:ext uri="{FF2B5EF4-FFF2-40B4-BE49-F238E27FC236}">
                <a16:creationId xmlns:a16="http://schemas.microsoft.com/office/drawing/2014/main" id="{4E488F9F-92D6-448C-9CEA-EF677FE6492A}"/>
              </a:ext>
            </a:extLst>
          </p:cNvPr>
          <p:cNvSpPr/>
          <p:nvPr/>
        </p:nvSpPr>
        <p:spPr>
          <a:xfrm rot="14006004">
            <a:off x="5061821" y="2941832"/>
            <a:ext cx="84894" cy="60375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5" name="오른쪽 화살표 19">
            <a:extLst>
              <a:ext uri="{FF2B5EF4-FFF2-40B4-BE49-F238E27FC236}">
                <a16:creationId xmlns:a16="http://schemas.microsoft.com/office/drawing/2014/main" id="{58B5F8AF-D929-4E3B-81A4-16D1CECD5189}"/>
              </a:ext>
            </a:extLst>
          </p:cNvPr>
          <p:cNvSpPr/>
          <p:nvPr/>
        </p:nvSpPr>
        <p:spPr>
          <a:xfrm>
            <a:off x="4971358" y="3511492"/>
            <a:ext cx="360000" cy="144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E6EFAC0B-16AF-43D1-987C-BFBDC0DFF4CE}"/>
              </a:ext>
            </a:extLst>
          </p:cNvPr>
          <p:cNvSpPr/>
          <p:nvPr/>
        </p:nvSpPr>
        <p:spPr>
          <a:xfrm>
            <a:off x="5296747" y="3434497"/>
            <a:ext cx="1584176" cy="771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생존기간 연장</a:t>
            </a:r>
            <a:endParaRPr lang="en-US" altLang="ko-KR" sz="1000" b="1" spc="-150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ea"/>
            </a:endParaRPr>
          </a:p>
          <a:p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사망위험도 </a:t>
            </a:r>
            <a:endParaRPr lang="en-US" altLang="ko-KR" sz="1000" b="1" spc="-15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ea"/>
            </a:endParaRPr>
          </a:p>
          <a:p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6</a:t>
            </a:r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개월 미만 치료 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41</a:t>
            </a:r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%,</a:t>
            </a:r>
          </a:p>
          <a:p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6</a:t>
            </a:r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개월 이상 치료</a:t>
            </a:r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 </a:t>
            </a: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59</a:t>
            </a:r>
            <a:r>
              <a:rPr lang="en-US" altLang="ko-KR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% </a:t>
            </a:r>
            <a:r>
              <a:rPr lang="ko-KR" altLang="en-US" sz="1000" b="1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감소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B592FBB3-2A5D-4E79-884B-A28260884360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제목 1">
            <a:extLst>
              <a:ext uri="{FF2B5EF4-FFF2-40B4-BE49-F238E27FC236}">
                <a16:creationId xmlns:a16="http://schemas.microsoft.com/office/drawing/2014/main" id="{2ED2F3DB-DE1A-45E9-8C50-8DFF323A3B33}"/>
              </a:ext>
            </a:extLst>
          </p:cNvPr>
          <p:cNvSpPr txBox="1">
            <a:spLocks/>
          </p:cNvSpPr>
          <p:nvPr/>
        </p:nvSpPr>
        <p:spPr>
          <a:xfrm>
            <a:off x="836024" y="-1842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751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7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찬솔한방병원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통합암치료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923CFF8-F74C-4700-A0B7-928985BDDCE2}"/>
              </a:ext>
            </a:extLst>
          </p:cNvPr>
          <p:cNvSpPr/>
          <p:nvPr/>
        </p:nvSpPr>
        <p:spPr>
          <a:xfrm>
            <a:off x="2445761" y="8349122"/>
            <a:ext cx="705703" cy="322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통합치료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0" name="이등변 삼각형 59">
            <a:extLst>
              <a:ext uri="{FF2B5EF4-FFF2-40B4-BE49-F238E27FC236}">
                <a16:creationId xmlns:a16="http://schemas.microsoft.com/office/drawing/2014/main" id="{B21DA2C0-EC95-4662-9793-DDFBD07CAFC8}"/>
              </a:ext>
            </a:extLst>
          </p:cNvPr>
          <p:cNvSpPr/>
          <p:nvPr/>
        </p:nvSpPr>
        <p:spPr>
          <a:xfrm rot="15312308">
            <a:off x="2280028" y="8291307"/>
            <a:ext cx="56988" cy="511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3923CFF8-F74C-4700-A0B7-928985BDDCE2}"/>
              </a:ext>
            </a:extLst>
          </p:cNvPr>
          <p:cNvSpPr/>
          <p:nvPr/>
        </p:nvSpPr>
        <p:spPr>
          <a:xfrm>
            <a:off x="5854609" y="8378345"/>
            <a:ext cx="705703" cy="322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통합치료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한방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+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ko-KR" altLang="en-US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2" name="이등변 삼각형 61">
            <a:extLst>
              <a:ext uri="{FF2B5EF4-FFF2-40B4-BE49-F238E27FC236}">
                <a16:creationId xmlns:a16="http://schemas.microsoft.com/office/drawing/2014/main" id="{B21DA2C0-EC95-4662-9793-DDFBD07CAFC8}"/>
              </a:ext>
            </a:extLst>
          </p:cNvPr>
          <p:cNvSpPr/>
          <p:nvPr/>
        </p:nvSpPr>
        <p:spPr>
          <a:xfrm rot="15312308">
            <a:off x="5688876" y="8320530"/>
            <a:ext cx="56988" cy="511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3" name="이등변 삼각형 62">
            <a:extLst>
              <a:ext uri="{FF2B5EF4-FFF2-40B4-BE49-F238E27FC236}">
                <a16:creationId xmlns:a16="http://schemas.microsoft.com/office/drawing/2014/main" id="{582EF169-0354-4E5C-BC90-FF73EE43AE5D}"/>
              </a:ext>
            </a:extLst>
          </p:cNvPr>
          <p:cNvSpPr/>
          <p:nvPr/>
        </p:nvSpPr>
        <p:spPr>
          <a:xfrm rot="4455135">
            <a:off x="1673267" y="8595143"/>
            <a:ext cx="108000" cy="5040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spc="-1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F8548583-24D7-4448-9C0C-24D82D3FB1D3}"/>
              </a:ext>
            </a:extLst>
          </p:cNvPr>
          <p:cNvSpPr/>
          <p:nvPr/>
        </p:nvSpPr>
        <p:spPr>
          <a:xfrm>
            <a:off x="1062573" y="8777956"/>
            <a:ext cx="638825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양방치료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단독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88425BF-2649-4BEE-85D6-CAAE2DD8A94B}"/>
              </a:ext>
            </a:extLst>
          </p:cNvPr>
          <p:cNvSpPr/>
          <p:nvPr/>
        </p:nvSpPr>
        <p:spPr>
          <a:xfrm>
            <a:off x="4499013" y="9031155"/>
            <a:ext cx="989430" cy="3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항암</a:t>
            </a:r>
            <a:r>
              <a:rPr lang="en-US" altLang="ko-KR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방사선치료</a:t>
            </a:r>
            <a:endParaRPr lang="en-US" altLang="ko-KR" sz="1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ko-KR" altLang="en-US" sz="1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단독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- 2 -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4075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한방항암약물 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부정법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58523" y="1873114"/>
            <a:ext cx="6616335" cy="31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  ‘</a:t>
            </a:r>
            <a:r>
              <a:rPr lang="ko-KR" altLang="en-US" sz="1200" dirty="0">
                <a:latin typeface="+mn-ea"/>
              </a:rPr>
              <a:t>부정</a:t>
            </a:r>
            <a:r>
              <a:rPr lang="en-US" altLang="ko-KR" sz="1200" dirty="0">
                <a:latin typeface="+mn-ea"/>
              </a:rPr>
              <a:t>’</a:t>
            </a:r>
            <a:r>
              <a:rPr lang="ko-KR" altLang="en-US" sz="1200" dirty="0">
                <a:latin typeface="+mn-ea"/>
              </a:rPr>
              <a:t>은 부족한 것을 채운다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올바른 것을 채운다는 뜻입니다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     </a:t>
            </a:r>
            <a:r>
              <a:rPr lang="ko-KR" altLang="en-US" sz="1200" b="1" dirty="0" err="1">
                <a:latin typeface="+mn-ea"/>
              </a:rPr>
              <a:t>찬솔한방병원</a:t>
            </a:r>
            <a:r>
              <a:rPr lang="ko-KR" altLang="en-US" sz="1200" dirty="0" err="1">
                <a:latin typeface="+mn-ea"/>
              </a:rPr>
              <a:t>의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부정법</a:t>
            </a:r>
            <a:r>
              <a:rPr lang="ko-KR" altLang="en-US" sz="1200" dirty="0">
                <a:latin typeface="+mn-ea"/>
              </a:rPr>
              <a:t> 한방항암약물 </a:t>
            </a:r>
            <a:r>
              <a:rPr lang="en-US" altLang="ko-KR" sz="1300" b="1" dirty="0">
                <a:latin typeface="+mn-ea"/>
              </a:rPr>
              <a:t>SIRF1</a:t>
            </a:r>
            <a:r>
              <a:rPr lang="ko-KR" altLang="en-US" sz="1200" dirty="0">
                <a:latin typeface="+mn-ea"/>
              </a:rPr>
              <a:t>은 실험적으로 </a:t>
            </a:r>
            <a:r>
              <a:rPr lang="ko-KR" altLang="en-US" sz="1200" b="1" dirty="0">
                <a:latin typeface="+mn-ea"/>
              </a:rPr>
              <a:t>면역력 개선 </a:t>
            </a:r>
            <a:r>
              <a:rPr lang="ko-KR" altLang="en-US" sz="1200" dirty="0">
                <a:latin typeface="+mn-ea"/>
              </a:rPr>
              <a:t>근거가 </a:t>
            </a:r>
            <a:r>
              <a:rPr lang="ko-KR" altLang="en-US" sz="1200">
                <a:latin typeface="+mn-ea"/>
              </a:rPr>
              <a:t>있는 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한약재로 구성되어 </a:t>
            </a:r>
            <a:r>
              <a:rPr lang="ko-KR" altLang="en-US" sz="1200" dirty="0">
                <a:latin typeface="+mn-ea"/>
              </a:rPr>
              <a:t>있습니다</a:t>
            </a:r>
            <a:r>
              <a:rPr lang="en-US" altLang="ko-KR" sz="1200" dirty="0">
                <a:latin typeface="+mn-ea"/>
              </a:rPr>
              <a:t>. </a:t>
            </a:r>
            <a:br>
              <a:rPr lang="en-US" altLang="ko-KR" sz="1200" dirty="0">
                <a:latin typeface="+mn-ea"/>
              </a:rPr>
            </a:b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여기에 </a:t>
            </a:r>
            <a:r>
              <a:rPr lang="ko-KR" altLang="en-US" sz="1200" dirty="0">
                <a:latin typeface="+mn-ea"/>
              </a:rPr>
              <a:t>환자의 체질에 따른 소음인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소양인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태음인 </a:t>
            </a:r>
            <a:r>
              <a:rPr lang="en-US" altLang="ko-KR" sz="1300" dirty="0">
                <a:latin typeface="+mn-ea"/>
              </a:rPr>
              <a:t>kit</a:t>
            </a:r>
            <a:r>
              <a:rPr lang="ko-KR" altLang="en-US" sz="1200" dirty="0">
                <a:latin typeface="+mn-ea"/>
              </a:rPr>
              <a:t>로 </a:t>
            </a:r>
            <a:r>
              <a:rPr lang="ko-KR" altLang="en-US" sz="1200" b="1" dirty="0">
                <a:latin typeface="+mn-ea"/>
              </a:rPr>
              <a:t>맞춤형</a:t>
            </a:r>
            <a:r>
              <a:rPr lang="ko-KR" altLang="en-US" sz="1200" dirty="0">
                <a:latin typeface="+mn-ea"/>
              </a:rPr>
              <a:t> 치료를 </a:t>
            </a:r>
            <a:r>
              <a:rPr lang="ko-KR" altLang="en-US" sz="1200">
                <a:latin typeface="+mn-ea"/>
              </a:rPr>
              <a:t>실시합니다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55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55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>
                <a:latin typeface="+mn-ea"/>
              </a:rPr>
              <a:t>암치료의 </a:t>
            </a:r>
            <a:r>
              <a:rPr lang="ko-KR" altLang="en-US" sz="1000" dirty="0">
                <a:latin typeface="+mn-ea"/>
              </a:rPr>
              <a:t>전반적인 과정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암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수술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항암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방사선으로 인한 </a:t>
            </a:r>
            <a:r>
              <a:rPr lang="ko-KR" altLang="en-US" sz="1000" dirty="0" err="1">
                <a:latin typeface="+mn-ea"/>
              </a:rPr>
              <a:t>쇠약증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식욕부진 등이 나타날 때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>
                <a:latin typeface="+mn-ea"/>
              </a:rPr>
              <a:t>통상치료의 </a:t>
            </a:r>
            <a:r>
              <a:rPr lang="ko-KR" altLang="en-US" sz="1000" dirty="0">
                <a:latin typeface="+mn-ea"/>
              </a:rPr>
              <a:t>부작용으로 골수기능부전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면역저하가 나타날 때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>
                <a:latin typeface="+mn-ea"/>
              </a:rPr>
              <a:t>고주파 </a:t>
            </a:r>
            <a:r>
              <a:rPr lang="ko-KR" altLang="en-US" sz="1000" dirty="0" err="1">
                <a:latin typeface="+mn-ea"/>
              </a:rPr>
              <a:t>온열암치료를</a:t>
            </a:r>
            <a:r>
              <a:rPr lang="ko-KR" altLang="en-US" sz="1000" dirty="0">
                <a:latin typeface="+mn-ea"/>
              </a:rPr>
              <a:t> 할 때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C3E3F6B-C98E-4EE6-8B4F-53842F1A8B7B}"/>
              </a:ext>
            </a:extLst>
          </p:cNvPr>
          <p:cNvCxnSpPr/>
          <p:nvPr/>
        </p:nvCxnSpPr>
        <p:spPr>
          <a:xfrm>
            <a:off x="658523" y="7247963"/>
            <a:ext cx="6469352" cy="1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27FC46FE-A579-4BC0-8376-8F88B0C5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93"/>
          <a:stretch/>
        </p:blipFill>
        <p:spPr>
          <a:xfrm>
            <a:off x="3717100" y="7555242"/>
            <a:ext cx="3402157" cy="1747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9FCEA72B-1115-49B0-82E4-192A21CE38C7}"/>
              </a:ext>
            </a:extLst>
          </p:cNvPr>
          <p:cNvSpPr/>
          <p:nvPr/>
        </p:nvSpPr>
        <p:spPr>
          <a:xfrm>
            <a:off x="658523" y="9514935"/>
            <a:ext cx="2962076" cy="798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부정약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포함 한약재는 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5-FU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로 인한 골수기능부전에서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골수 밀도를 개선함</a:t>
            </a:r>
            <a:endParaRPr lang="en-US" altLang="ko-KR" sz="10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sv-SE" altLang="ko-KR" sz="1100" dirty="0">
                <a:solidFill>
                  <a:schemeClr val="tx1"/>
                </a:solidFill>
                <a:latin typeface="+mn-ea"/>
              </a:rPr>
              <a:t>Korean J Orient Int Med, 2007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8158A2A-BAA2-4960-9428-5A2A669D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23" y="7555242"/>
            <a:ext cx="2962076" cy="1747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243177F6-763A-431E-8D8E-AF00B56B088F}"/>
              </a:ext>
            </a:extLst>
          </p:cNvPr>
          <p:cNvSpPr/>
          <p:nvPr/>
        </p:nvSpPr>
        <p:spPr>
          <a:xfrm>
            <a:off x="3717100" y="9514934"/>
            <a:ext cx="3402157" cy="798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부정약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포함 한약재는 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대장직장암 환자에게서 항암 부작용인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호중구감소증을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개선함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 </a:t>
            </a: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sv-SE" altLang="ko-KR" sz="1100" dirty="0">
                <a:solidFill>
                  <a:schemeClr val="tx1"/>
                </a:solidFill>
                <a:latin typeface="+mn-ea"/>
              </a:rPr>
              <a:t>Front Oncol, 2019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13" name="오른쪽 화살표 19">
            <a:extLst>
              <a:ext uri="{FF2B5EF4-FFF2-40B4-BE49-F238E27FC236}">
                <a16:creationId xmlns:a16="http://schemas.microsoft.com/office/drawing/2014/main" id="{2B30C57B-2DAF-42C3-A5AF-D7B5EAFBD1B0}"/>
              </a:ext>
            </a:extLst>
          </p:cNvPr>
          <p:cNvSpPr/>
          <p:nvPr/>
        </p:nvSpPr>
        <p:spPr>
          <a:xfrm rot="5400000">
            <a:off x="1079036" y="8305623"/>
            <a:ext cx="1172209" cy="201088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B90C9E9-C9D9-4D52-96C3-C56265A9770A}"/>
              </a:ext>
            </a:extLst>
          </p:cNvPr>
          <p:cNvSpPr/>
          <p:nvPr/>
        </p:nvSpPr>
        <p:spPr>
          <a:xfrm>
            <a:off x="1794128" y="8215285"/>
            <a:ext cx="15841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spc="-15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골수 밀도 개선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4A8D-0AF2-4CA6-AB13-CAABC9AAB699}"/>
              </a:ext>
            </a:extLst>
          </p:cNvPr>
          <p:cNvSpPr txBox="1"/>
          <p:nvPr/>
        </p:nvSpPr>
        <p:spPr>
          <a:xfrm>
            <a:off x="3724983" y="6006675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+mn-ea"/>
              </a:rPr>
              <a:t>+</a:t>
            </a:r>
            <a:endParaRPr lang="ko-KR" altLang="en-US" sz="2400" b="1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30CAFF5-B55B-4E4A-83D7-1B3A9335C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41" y="5532947"/>
            <a:ext cx="2340758" cy="136593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BC17232-B679-487F-B7A6-8C9709AFE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93" y="6187244"/>
            <a:ext cx="802884" cy="802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83EC9-757B-420E-81C9-EB19F13F0E2E}"/>
              </a:ext>
            </a:extLst>
          </p:cNvPr>
          <p:cNvSpPr txBox="1"/>
          <p:nvPr/>
        </p:nvSpPr>
        <p:spPr>
          <a:xfrm>
            <a:off x="4229532" y="5566481"/>
            <a:ext cx="1529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* </a:t>
            </a:r>
            <a:r>
              <a:rPr lang="ko-KR" altLang="en-US" sz="1000" dirty="0">
                <a:latin typeface="+mn-ea"/>
              </a:rPr>
              <a:t>체질별 </a:t>
            </a:r>
            <a:r>
              <a:rPr lang="en-US" altLang="ko-KR" sz="1100" dirty="0">
                <a:latin typeface="+mn-ea"/>
              </a:rPr>
              <a:t>capsule</a:t>
            </a:r>
          </a:p>
          <a:p>
            <a:r>
              <a:rPr lang="en-US" altLang="ko-KR" sz="1100" dirty="0">
                <a:latin typeface="+mn-ea"/>
              </a:rPr>
              <a:t>- SIRF1 SYs/PHs/DHs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B9867149-86F2-00AE-81AC-95430A301163}"/>
              </a:ext>
            </a:extLst>
          </p:cNvPr>
          <p:cNvSpPr/>
          <p:nvPr/>
        </p:nvSpPr>
        <p:spPr>
          <a:xfrm>
            <a:off x="1752238" y="5975021"/>
            <a:ext cx="872190" cy="804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BFCA4-9E59-D587-A01A-AEABB38166A1}"/>
              </a:ext>
            </a:extLst>
          </p:cNvPr>
          <p:cNvSpPr txBox="1"/>
          <p:nvPr/>
        </p:nvSpPr>
        <p:spPr>
          <a:xfrm>
            <a:off x="2705110" y="5565311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+mn-ea"/>
              </a:rPr>
              <a:t>* SIRF1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7835" y="3345907"/>
            <a:ext cx="1277853" cy="29877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적용시기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- 3 -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5510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374EA37-9FF1-41BC-A71F-C6FC1BBA11B5}"/>
              </a:ext>
            </a:extLst>
          </p:cNvPr>
          <p:cNvSpPr txBox="1"/>
          <p:nvPr/>
        </p:nvSpPr>
        <p:spPr>
          <a:xfrm>
            <a:off x="3635660" y="1887656"/>
            <a:ext cx="349221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면역력 강화는 암치료의 전 과정에서 핵심 키워드입니다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대식세포</a:t>
            </a:r>
            <a:r>
              <a:rPr lang="en-US" altLang="ko-KR" sz="1200" dirty="0">
                <a:latin typeface="+mn-ea"/>
              </a:rPr>
              <a:t>, </a:t>
            </a:r>
            <a:r>
              <a:rPr lang="en-US" altLang="ko-KR" sz="1300" dirty="0">
                <a:latin typeface="+mn-ea"/>
              </a:rPr>
              <a:t>NK</a:t>
            </a:r>
            <a:r>
              <a:rPr lang="ko-KR" altLang="en-US" sz="1200" dirty="0">
                <a:latin typeface="+mn-ea"/>
              </a:rPr>
              <a:t>세포 등 선천성 면역세포가 암세포를 직접적으로 공격하고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후천성 </a:t>
            </a:r>
            <a:r>
              <a:rPr lang="ko-KR" altLang="en-US" sz="1200" dirty="0">
                <a:latin typeface="+mn-ea"/>
              </a:rPr>
              <a:t>면역체계를 통해 세포독성 </a:t>
            </a:r>
            <a:r>
              <a:rPr lang="en-US" altLang="ko-KR" sz="1300" dirty="0">
                <a:latin typeface="+mn-ea"/>
              </a:rPr>
              <a:t>T</a:t>
            </a:r>
            <a:r>
              <a:rPr lang="ko-KR" altLang="en-US" sz="1200" dirty="0">
                <a:latin typeface="+mn-ea"/>
              </a:rPr>
              <a:t>세포가 암세포를 공격하기 </a:t>
            </a:r>
            <a:r>
              <a:rPr lang="ko-KR" altLang="en-US" sz="1200">
                <a:latin typeface="+mn-ea"/>
              </a:rPr>
              <a:t>때문입니다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육안적으로 종양이 관찰되지 않는 경우에도 미세암세포와 휴면암세포를 효과적으로 감시하기 위해 면역 활성화가 필요합니다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pic>
        <p:nvPicPr>
          <p:cNvPr id="24" name="그림 23" descr="지도이(가) 표시된 사진&#10;&#10;자동 생성된 설명">
            <a:extLst>
              <a:ext uri="{FF2B5EF4-FFF2-40B4-BE49-F238E27FC236}">
                <a16:creationId xmlns:a16="http://schemas.microsoft.com/office/drawing/2014/main" id="{2137F1E5-8AD9-4A26-89CF-6B8C3ABDC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7" y="1886121"/>
            <a:ext cx="2831304" cy="2301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6FFB17-3D94-43DC-8782-73B987343DAA}"/>
              </a:ext>
            </a:extLst>
          </p:cNvPr>
          <p:cNvSpPr txBox="1"/>
          <p:nvPr/>
        </p:nvSpPr>
        <p:spPr>
          <a:xfrm>
            <a:off x="661457" y="4396715"/>
            <a:ext cx="2831304" cy="631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3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유방암세포를 공격하는 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자연살해세포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(NK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세포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)</a:t>
            </a:r>
          </a:p>
          <a:p>
            <a:r>
              <a:rPr lang="en-US" altLang="ko-KR" sz="1100" b="0" dirty="0">
                <a:solidFill>
                  <a:schemeClr val="tx1"/>
                </a:solidFill>
                <a:latin typeface="+mn-ea"/>
              </a:rPr>
              <a:t>(The biology of cancer, 2012)</a:t>
            </a:r>
            <a:endParaRPr lang="ko-KR" altLang="en-US" sz="1100" b="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AF7968D-B815-44BE-B2FF-4F03A7B2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23" y="5195422"/>
            <a:ext cx="6469352" cy="39924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ABADF7-C318-42AD-AB11-773379DE1D06}"/>
              </a:ext>
            </a:extLst>
          </p:cNvPr>
          <p:cNvSpPr txBox="1"/>
          <p:nvPr/>
        </p:nvSpPr>
        <p:spPr>
          <a:xfrm>
            <a:off x="658523" y="9419264"/>
            <a:ext cx="6469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500"/>
            </a:lvl1pPr>
          </a:lstStyle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또한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항암화학요법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방사선요법 등의 부작용으로 골수기능이 저하되어 백혈구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적혈구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혈소판 저하가 나타났을 때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 신속히 면역력을 회복해야 불필요한 감염을 방지할 수 있고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환자는 계획된 표준치료를 지연 없이 받으실 수 있습니다</a:t>
            </a:r>
            <a:r>
              <a:rPr lang="en-US" altLang="ko-KR" sz="1200" dirty="0">
                <a:latin typeface="+mn-ea"/>
              </a:rPr>
              <a:t>. 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00B29C1-BD12-79D9-9292-02BB021FF62E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22577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왜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부정법이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 필요할까요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382551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- 4 -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9080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B96A5EDB-B8C0-40A1-9C15-51FBD528A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36"/>
          <a:stretch/>
        </p:blipFill>
        <p:spPr>
          <a:xfrm>
            <a:off x="4719918" y="6859891"/>
            <a:ext cx="2407999" cy="2387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58523" y="1886607"/>
            <a:ext cx="6593819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  ‘</a:t>
            </a:r>
            <a:r>
              <a:rPr lang="ko-KR" altLang="en-US" sz="1200" dirty="0">
                <a:latin typeface="+mn-ea"/>
              </a:rPr>
              <a:t>거사</a:t>
            </a:r>
            <a:r>
              <a:rPr lang="en-US" altLang="ko-KR" sz="1200" dirty="0">
                <a:latin typeface="+mn-ea"/>
              </a:rPr>
              <a:t>’</a:t>
            </a:r>
            <a:r>
              <a:rPr lang="ko-KR" altLang="en-US" sz="1200" dirty="0">
                <a:latin typeface="+mn-ea"/>
              </a:rPr>
              <a:t>는 넘치는 것을 제거하다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나쁜 </a:t>
            </a:r>
            <a:r>
              <a:rPr lang="ko-KR" altLang="en-US" sz="1200">
                <a:latin typeface="+mn-ea"/>
              </a:rPr>
              <a:t>것을 제거한다는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>
                <a:latin typeface="+mn-ea"/>
              </a:rPr>
              <a:t>뜻입니다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     </a:t>
            </a:r>
            <a:r>
              <a:rPr lang="ko-KR" altLang="en-US" sz="1200" b="1" dirty="0" err="1">
                <a:latin typeface="+mn-ea"/>
              </a:rPr>
              <a:t>찬솔한방병원</a:t>
            </a:r>
            <a:r>
              <a:rPr lang="ko-KR" altLang="en-US" sz="1200" dirty="0" err="1">
                <a:latin typeface="+mn-ea"/>
              </a:rPr>
              <a:t>의</a:t>
            </a:r>
            <a:r>
              <a:rPr lang="ko-KR" altLang="en-US" sz="1200" dirty="0">
                <a:latin typeface="+mn-ea"/>
              </a:rPr>
              <a:t> 거사약은 실험적으로 암 진행의 여러 병리적 과정을 억제하는 효과가 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인정된 </a:t>
            </a:r>
            <a:r>
              <a:rPr lang="ko-KR" altLang="en-US" sz="1200" dirty="0">
                <a:latin typeface="+mn-ea"/>
              </a:rPr>
              <a:t>한약재로 구성되어 있습니다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또한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b="1" dirty="0" err="1">
                <a:latin typeface="+mn-ea"/>
              </a:rPr>
              <a:t>암종별</a:t>
            </a:r>
            <a:r>
              <a:rPr lang="ko-KR" altLang="en-US" sz="1200" dirty="0">
                <a:latin typeface="+mn-ea"/>
              </a:rPr>
              <a:t> 약물을 추가하여 거사약이 조직 </a:t>
            </a:r>
            <a:r>
              <a:rPr lang="ko-KR" altLang="en-US" sz="1200">
                <a:latin typeface="+mn-ea"/>
              </a:rPr>
              <a:t>장기에 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잘 </a:t>
            </a:r>
            <a:r>
              <a:rPr lang="ko-KR" altLang="en-US" sz="1200" dirty="0">
                <a:latin typeface="+mn-ea"/>
              </a:rPr>
              <a:t>작용할 수 있도록 </a:t>
            </a:r>
            <a:r>
              <a:rPr lang="ko-KR" altLang="en-US" sz="1200" dirty="0" err="1">
                <a:latin typeface="+mn-ea"/>
              </a:rPr>
              <a:t>돕습니다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>
                <a:latin typeface="+mn-ea"/>
              </a:rPr>
              <a:t>암치료의 </a:t>
            </a:r>
            <a:r>
              <a:rPr lang="ko-KR" altLang="en-US" sz="1000" dirty="0">
                <a:latin typeface="+mn-ea"/>
              </a:rPr>
              <a:t>전 과정에서 보조적인 항암요법이 필요할 때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</a:t>
            </a:r>
            <a:r>
              <a:rPr lang="ko-KR" altLang="en-US" sz="1000" dirty="0" err="1">
                <a:latin typeface="+mn-ea"/>
              </a:rPr>
              <a:t>암치료</a:t>
            </a:r>
            <a:r>
              <a:rPr lang="ko-KR" altLang="en-US" sz="1000" dirty="0">
                <a:latin typeface="+mn-ea"/>
              </a:rPr>
              <a:t> 후 전이재발 방지를 위해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C3E3F6B-C98E-4EE6-8B4F-53842F1A8B7B}"/>
              </a:ext>
            </a:extLst>
          </p:cNvPr>
          <p:cNvCxnSpPr/>
          <p:nvPr/>
        </p:nvCxnSpPr>
        <p:spPr>
          <a:xfrm>
            <a:off x="660055" y="6548603"/>
            <a:ext cx="6467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FCEA72B-1115-49B0-82E4-192A21CE38C7}"/>
              </a:ext>
            </a:extLst>
          </p:cNvPr>
          <p:cNvSpPr/>
          <p:nvPr/>
        </p:nvSpPr>
        <p:spPr>
          <a:xfrm>
            <a:off x="660055" y="9412187"/>
            <a:ext cx="2419321" cy="9018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거사약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포함 한약재는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HUVEC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을 </a:t>
            </a:r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혈관내피성장인자로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자극했을 때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신생혈관 형성을 억제함</a:t>
            </a:r>
            <a:endParaRPr lang="en-US" altLang="ko-KR" sz="10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sv-SE" altLang="ko-KR" sz="1100" dirty="0">
                <a:solidFill>
                  <a:schemeClr val="tx1"/>
                </a:solidFill>
                <a:latin typeface="+mn-ea"/>
              </a:rPr>
              <a:t>J Biomed Biotechnol, 2012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43177F6-763A-431E-8D8E-AF00B56B088F}"/>
              </a:ext>
            </a:extLst>
          </p:cNvPr>
          <p:cNvSpPr/>
          <p:nvPr/>
        </p:nvSpPr>
        <p:spPr>
          <a:xfrm>
            <a:off x="3278187" y="9409670"/>
            <a:ext cx="3849688" cy="9018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거사약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포함 한약재는 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암세포가 침윤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전이할 때 필요한 </a:t>
            </a:r>
            <a:endParaRPr lang="en-US" altLang="ko-KR" sz="10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효소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(MMP)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활성을 억제함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암세포의 침윤을 억제함</a:t>
            </a:r>
            <a:endParaRPr lang="en-US" altLang="ko-KR" sz="10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(</a:t>
            </a:r>
            <a:r>
              <a:rPr lang="sv-SE" altLang="ko-KR" sz="1100" dirty="0">
                <a:solidFill>
                  <a:schemeClr val="tx1"/>
                </a:solidFill>
                <a:latin typeface="+mn-ea"/>
              </a:rPr>
              <a:t>J Biomed Biotechnol, 2012</a:t>
            </a:r>
            <a:r>
              <a:rPr lang="en-US" altLang="ko-KR" sz="11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45A6BB3-DDAC-476A-A345-F10BAB8E6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8" r="1300"/>
          <a:stretch/>
        </p:blipFill>
        <p:spPr>
          <a:xfrm>
            <a:off x="1251535" y="6799481"/>
            <a:ext cx="1319218" cy="24482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3FE43AA-3C1E-4FFB-8410-95C43513B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14" t="50798"/>
          <a:stretch/>
        </p:blipFill>
        <p:spPr>
          <a:xfrm>
            <a:off x="3290701" y="7912333"/>
            <a:ext cx="1323941" cy="1335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DAFFAEAE-D4B3-48E2-B4DE-14171669ACB1}"/>
              </a:ext>
            </a:extLst>
          </p:cNvPr>
          <p:cNvSpPr/>
          <p:nvPr/>
        </p:nvSpPr>
        <p:spPr>
          <a:xfrm rot="2224315">
            <a:off x="5047213" y="7435788"/>
            <a:ext cx="1764000" cy="1512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1D1368-9026-4859-8395-EF86015FDCB0}"/>
              </a:ext>
            </a:extLst>
          </p:cNvPr>
          <p:cNvSpPr txBox="1"/>
          <p:nvPr/>
        </p:nvSpPr>
        <p:spPr>
          <a:xfrm>
            <a:off x="5893827" y="7123765"/>
            <a:ext cx="1037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pc="-15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MMP-2, MMP-9</a:t>
            </a:r>
          </a:p>
          <a:p>
            <a:r>
              <a:rPr lang="ko-KR" altLang="en-US" sz="1000" b="1" spc="-15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활성 억제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BCB25D77-7DDB-4F60-BF7A-24B33C1A9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14" b="51278"/>
          <a:stretch/>
        </p:blipFill>
        <p:spPr>
          <a:xfrm>
            <a:off x="3277948" y="6784567"/>
            <a:ext cx="1330340" cy="13287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9F7F2ED2-69BA-4299-8AD0-B86C2809028B}"/>
              </a:ext>
            </a:extLst>
          </p:cNvPr>
          <p:cNvSpPr/>
          <p:nvPr/>
        </p:nvSpPr>
        <p:spPr>
          <a:xfrm rot="4010188">
            <a:off x="1322139" y="8232812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4532A8E7-F2A3-4668-9ECB-37DE805391AF}"/>
              </a:ext>
            </a:extLst>
          </p:cNvPr>
          <p:cNvSpPr/>
          <p:nvPr/>
        </p:nvSpPr>
        <p:spPr>
          <a:xfrm rot="6628840">
            <a:off x="2220544" y="8207614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51B6B262-27DE-4498-98A4-5641D1BDA724}"/>
              </a:ext>
            </a:extLst>
          </p:cNvPr>
          <p:cNvSpPr/>
          <p:nvPr/>
        </p:nvSpPr>
        <p:spPr>
          <a:xfrm rot="14456287">
            <a:off x="1446545" y="8626518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43AD3370-D7BF-424E-8693-A3D07DCE9DBD}"/>
              </a:ext>
            </a:extLst>
          </p:cNvPr>
          <p:cNvSpPr/>
          <p:nvPr/>
        </p:nvSpPr>
        <p:spPr>
          <a:xfrm rot="17074939">
            <a:off x="1993892" y="8666231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8D5B4FA4-C880-4298-9281-3C67B58BD26A}"/>
              </a:ext>
            </a:extLst>
          </p:cNvPr>
          <p:cNvSpPr/>
          <p:nvPr/>
        </p:nvSpPr>
        <p:spPr>
          <a:xfrm>
            <a:off x="1464720" y="8693800"/>
            <a:ext cx="247650" cy="71467"/>
          </a:xfrm>
          <a:custGeom>
            <a:avLst/>
            <a:gdLst>
              <a:gd name="connsiteX0" fmla="*/ 0 w 247650"/>
              <a:gd name="connsiteY0" fmla="*/ 57150 h 71467"/>
              <a:gd name="connsiteX1" fmla="*/ 104775 w 247650"/>
              <a:gd name="connsiteY1" fmla="*/ 9525 h 71467"/>
              <a:gd name="connsiteX2" fmla="*/ 147637 w 247650"/>
              <a:gd name="connsiteY2" fmla="*/ 71437 h 71467"/>
              <a:gd name="connsiteX3" fmla="*/ 247650 w 247650"/>
              <a:gd name="connsiteY3" fmla="*/ 0 h 7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71467">
                <a:moveTo>
                  <a:pt x="0" y="57150"/>
                </a:moveTo>
                <a:cubicBezTo>
                  <a:pt x="40084" y="32147"/>
                  <a:pt x="80169" y="7144"/>
                  <a:pt x="104775" y="9525"/>
                </a:cubicBezTo>
                <a:cubicBezTo>
                  <a:pt x="129381" y="11906"/>
                  <a:pt x="123824" y="73025"/>
                  <a:pt x="147637" y="71437"/>
                </a:cubicBezTo>
                <a:cubicBezTo>
                  <a:pt x="171450" y="69849"/>
                  <a:pt x="209550" y="34924"/>
                  <a:pt x="24765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CE9E234D-534D-4936-B574-4D866DEB3056}"/>
              </a:ext>
            </a:extLst>
          </p:cNvPr>
          <p:cNvSpPr/>
          <p:nvPr/>
        </p:nvSpPr>
        <p:spPr>
          <a:xfrm>
            <a:off x="1996152" y="8720521"/>
            <a:ext cx="247650" cy="71467"/>
          </a:xfrm>
          <a:custGeom>
            <a:avLst/>
            <a:gdLst>
              <a:gd name="connsiteX0" fmla="*/ 0 w 247650"/>
              <a:gd name="connsiteY0" fmla="*/ 57150 h 71467"/>
              <a:gd name="connsiteX1" fmla="*/ 104775 w 247650"/>
              <a:gd name="connsiteY1" fmla="*/ 9525 h 71467"/>
              <a:gd name="connsiteX2" fmla="*/ 147637 w 247650"/>
              <a:gd name="connsiteY2" fmla="*/ 71437 h 71467"/>
              <a:gd name="connsiteX3" fmla="*/ 247650 w 247650"/>
              <a:gd name="connsiteY3" fmla="*/ 0 h 7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71467">
                <a:moveTo>
                  <a:pt x="0" y="57150"/>
                </a:moveTo>
                <a:cubicBezTo>
                  <a:pt x="40084" y="32147"/>
                  <a:pt x="80169" y="7144"/>
                  <a:pt x="104775" y="9525"/>
                </a:cubicBezTo>
                <a:cubicBezTo>
                  <a:pt x="129381" y="11906"/>
                  <a:pt x="123824" y="73025"/>
                  <a:pt x="147637" y="71437"/>
                </a:cubicBezTo>
                <a:cubicBezTo>
                  <a:pt x="171450" y="69849"/>
                  <a:pt x="209550" y="34924"/>
                  <a:pt x="24765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87710CF4-2440-43E9-9A8D-8E0668C695B2}"/>
              </a:ext>
            </a:extLst>
          </p:cNvPr>
          <p:cNvSpPr/>
          <p:nvPr/>
        </p:nvSpPr>
        <p:spPr>
          <a:xfrm>
            <a:off x="2245708" y="8200187"/>
            <a:ext cx="247650" cy="71467"/>
          </a:xfrm>
          <a:custGeom>
            <a:avLst/>
            <a:gdLst>
              <a:gd name="connsiteX0" fmla="*/ 0 w 247650"/>
              <a:gd name="connsiteY0" fmla="*/ 57150 h 71467"/>
              <a:gd name="connsiteX1" fmla="*/ 104775 w 247650"/>
              <a:gd name="connsiteY1" fmla="*/ 9525 h 71467"/>
              <a:gd name="connsiteX2" fmla="*/ 147637 w 247650"/>
              <a:gd name="connsiteY2" fmla="*/ 71437 h 71467"/>
              <a:gd name="connsiteX3" fmla="*/ 247650 w 247650"/>
              <a:gd name="connsiteY3" fmla="*/ 0 h 7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71467">
                <a:moveTo>
                  <a:pt x="0" y="57150"/>
                </a:moveTo>
                <a:cubicBezTo>
                  <a:pt x="40084" y="32147"/>
                  <a:pt x="80169" y="7144"/>
                  <a:pt x="104775" y="9525"/>
                </a:cubicBezTo>
                <a:cubicBezTo>
                  <a:pt x="129381" y="11906"/>
                  <a:pt x="123824" y="73025"/>
                  <a:pt x="147637" y="71437"/>
                </a:cubicBezTo>
                <a:cubicBezTo>
                  <a:pt x="171450" y="69849"/>
                  <a:pt x="209550" y="34924"/>
                  <a:pt x="24765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2FE0AC1F-3A46-401D-82C7-40CFFB94E921}"/>
              </a:ext>
            </a:extLst>
          </p:cNvPr>
          <p:cNvSpPr/>
          <p:nvPr/>
        </p:nvSpPr>
        <p:spPr>
          <a:xfrm rot="20416672">
            <a:off x="1328452" y="8235460"/>
            <a:ext cx="247650" cy="71467"/>
          </a:xfrm>
          <a:custGeom>
            <a:avLst/>
            <a:gdLst>
              <a:gd name="connsiteX0" fmla="*/ 0 w 247650"/>
              <a:gd name="connsiteY0" fmla="*/ 57150 h 71467"/>
              <a:gd name="connsiteX1" fmla="*/ 104775 w 247650"/>
              <a:gd name="connsiteY1" fmla="*/ 9525 h 71467"/>
              <a:gd name="connsiteX2" fmla="*/ 147637 w 247650"/>
              <a:gd name="connsiteY2" fmla="*/ 71437 h 71467"/>
              <a:gd name="connsiteX3" fmla="*/ 247650 w 247650"/>
              <a:gd name="connsiteY3" fmla="*/ 0 h 7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71467">
                <a:moveTo>
                  <a:pt x="0" y="57150"/>
                </a:moveTo>
                <a:cubicBezTo>
                  <a:pt x="40084" y="32147"/>
                  <a:pt x="80169" y="7144"/>
                  <a:pt x="104775" y="9525"/>
                </a:cubicBezTo>
                <a:cubicBezTo>
                  <a:pt x="129381" y="11906"/>
                  <a:pt x="123824" y="73025"/>
                  <a:pt x="147637" y="71437"/>
                </a:cubicBezTo>
                <a:cubicBezTo>
                  <a:pt x="171450" y="69849"/>
                  <a:pt x="209550" y="34924"/>
                  <a:pt x="247650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CAF25A-C9ED-4209-A2F8-86D8CC7E6D08}"/>
              </a:ext>
            </a:extLst>
          </p:cNvPr>
          <p:cNvSpPr txBox="1"/>
          <p:nvPr/>
        </p:nvSpPr>
        <p:spPr>
          <a:xfrm>
            <a:off x="1760399" y="8852648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세포 이동 억제</a:t>
            </a:r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3224AF7F-79A2-4F9F-80B5-E30E594E4925}"/>
              </a:ext>
            </a:extLst>
          </p:cNvPr>
          <p:cNvSpPr/>
          <p:nvPr/>
        </p:nvSpPr>
        <p:spPr>
          <a:xfrm rot="4010188">
            <a:off x="3357254" y="7115643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AF835A91-0479-490B-9C3C-3204C98BB885}"/>
              </a:ext>
            </a:extLst>
          </p:cNvPr>
          <p:cNvSpPr/>
          <p:nvPr/>
        </p:nvSpPr>
        <p:spPr>
          <a:xfrm rot="7510234">
            <a:off x="4144819" y="7252741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67D54A94-7911-4DC5-9A5F-E3684E2442C9}"/>
              </a:ext>
            </a:extLst>
          </p:cNvPr>
          <p:cNvSpPr/>
          <p:nvPr/>
        </p:nvSpPr>
        <p:spPr>
          <a:xfrm rot="4010188">
            <a:off x="3352897" y="8541956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D50D1C40-7078-47E4-BB37-B03C2BD37064}"/>
              </a:ext>
            </a:extLst>
          </p:cNvPr>
          <p:cNvSpPr/>
          <p:nvPr/>
        </p:nvSpPr>
        <p:spPr>
          <a:xfrm rot="7510234">
            <a:off x="4021436" y="8282382"/>
            <a:ext cx="284003" cy="149117"/>
          </a:xfrm>
          <a:prstGeom prst="rightArrow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EB160D-56B8-4396-9974-4235D1A51E47}"/>
              </a:ext>
            </a:extLst>
          </p:cNvPr>
          <p:cNvSpPr txBox="1"/>
          <p:nvPr/>
        </p:nvSpPr>
        <p:spPr>
          <a:xfrm>
            <a:off x="3678319" y="8850184"/>
            <a:ext cx="121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spc="-15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ea"/>
              </a:rPr>
              <a:t>암세포 침윤 억제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234F50-6FBC-422A-B4E8-BB5EC3AEA94D}"/>
              </a:ext>
            </a:extLst>
          </p:cNvPr>
          <p:cNvSpPr txBox="1"/>
          <p:nvPr/>
        </p:nvSpPr>
        <p:spPr>
          <a:xfrm>
            <a:off x="3917066" y="5714461"/>
            <a:ext cx="33352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+mn-ea"/>
              </a:rPr>
              <a:t>* </a:t>
            </a:r>
            <a:r>
              <a:rPr lang="ko-KR" altLang="en-US" sz="1000" dirty="0" err="1">
                <a:latin typeface="+mn-ea"/>
              </a:rPr>
              <a:t>거사약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  <a:p>
            <a:r>
              <a:rPr lang="en-US" altLang="ko-KR" sz="1100" dirty="0">
                <a:latin typeface="+mn-ea"/>
              </a:rPr>
              <a:t>- CPF2,</a:t>
            </a:r>
            <a:r>
              <a:rPr lang="ko-KR" altLang="en-US" sz="110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CPF-PGs/IYs/HGs </a:t>
            </a:r>
            <a:r>
              <a:rPr lang="ko-KR" altLang="en-US" sz="1000" dirty="0">
                <a:latin typeface="+mn-ea"/>
              </a:rPr>
              <a:t>등등</a:t>
            </a:r>
            <a:endParaRPr lang="en-US" altLang="ko-KR" sz="1000" dirty="0">
              <a:latin typeface="+mn-ea"/>
            </a:endParaRPr>
          </a:p>
        </p:txBody>
      </p:sp>
      <p:sp>
        <p:nvSpPr>
          <p:cNvPr id="37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한방항암약물 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[</a:t>
            </a:r>
            <a:r>
              <a:rPr lang="ko-KR" altLang="en-US" sz="3000" b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거사법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]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430CAFF5-B55B-4E4A-83D7-1B3A9335C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55" y="4926583"/>
            <a:ext cx="2340758" cy="1365931"/>
          </a:xfrm>
          <a:prstGeom prst="rect">
            <a:avLst/>
          </a:prstGeom>
        </p:spPr>
      </p:pic>
      <p:sp>
        <p:nvSpPr>
          <p:cNvPr id="44" name="타원 43">
            <a:extLst>
              <a:ext uri="{FF2B5EF4-FFF2-40B4-BE49-F238E27FC236}">
                <a16:creationId xmlns:a16="http://schemas.microsoft.com/office/drawing/2014/main" id="{B9867149-86F2-00AE-81AC-95430A301163}"/>
              </a:ext>
            </a:extLst>
          </p:cNvPr>
          <p:cNvSpPr/>
          <p:nvPr/>
        </p:nvSpPr>
        <p:spPr>
          <a:xfrm>
            <a:off x="1090249" y="5375659"/>
            <a:ext cx="872190" cy="804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7835" y="3386248"/>
            <a:ext cx="1277853" cy="29877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적용시기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- 5 -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6443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A80733F-DD21-40BE-89CB-6BBF40B9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1" y="5709013"/>
            <a:ext cx="6307103" cy="34862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74EA37-9FF1-41BC-A71F-C6FC1BBA11B5}"/>
              </a:ext>
            </a:extLst>
          </p:cNvPr>
          <p:cNvSpPr txBox="1"/>
          <p:nvPr/>
        </p:nvSpPr>
        <p:spPr>
          <a:xfrm>
            <a:off x="3635660" y="1866530"/>
            <a:ext cx="3492215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종양은 스스로 증식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전이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재발하기에 유리하도록 미세종양환경을 조성합니다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암의 병리학적 특징으로 증식신호 유지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성장억제인자 회피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면역파괴 회피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복제적 영구성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종양 촉진성 염증환경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침윤 및 전이 활성화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신생혈관 형성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유전자 불안정 및 돌연변이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세포 사멸 저항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세포 에너지활동 조절 장애 </a:t>
            </a:r>
            <a:r>
              <a:rPr lang="en-US" altLang="ko-KR" sz="1400" dirty="0">
                <a:latin typeface="+mn-ea"/>
              </a:rPr>
              <a:t>10</a:t>
            </a:r>
            <a:r>
              <a:rPr lang="ko-KR" altLang="en-US" sz="1200">
                <a:latin typeface="+mn-ea"/>
              </a:rPr>
              <a:t>가지가 있습니다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암의 진행 과정에는 이런 여러 가지 기전이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>
                <a:latin typeface="+mn-ea"/>
              </a:rPr>
              <a:t>복합적</a:t>
            </a:r>
            <a:r>
              <a:rPr lang="en-US" altLang="ko-KR" sz="1200" dirty="0">
                <a:latin typeface="+mn-ea"/>
              </a:rPr>
              <a:t>’</a:t>
            </a:r>
            <a:r>
              <a:rPr lang="ko-KR" altLang="en-US" sz="1200">
                <a:latin typeface="+mn-ea"/>
              </a:rPr>
              <a:t>으로 관여하기 때문에</a:t>
            </a:r>
            <a:r>
              <a:rPr lang="en-US" altLang="ko-KR" sz="1200" dirty="0">
                <a:latin typeface="+mn-ea"/>
              </a:rPr>
              <a:t>, ‘</a:t>
            </a:r>
            <a:r>
              <a:rPr lang="ko-KR" altLang="en-US" sz="1200">
                <a:latin typeface="+mn-ea"/>
              </a:rPr>
              <a:t>입체적</a:t>
            </a:r>
            <a:r>
              <a:rPr lang="en-US" altLang="ko-KR" sz="1200" dirty="0">
                <a:latin typeface="+mn-ea"/>
              </a:rPr>
              <a:t>’</a:t>
            </a:r>
            <a:r>
              <a:rPr lang="ko-KR" altLang="en-US" sz="1200">
                <a:latin typeface="+mn-ea"/>
              </a:rPr>
              <a:t>인 항암치료가 필요합니다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ABADF7-C318-42AD-AB11-773379DE1D06}"/>
              </a:ext>
            </a:extLst>
          </p:cNvPr>
          <p:cNvSpPr txBox="1"/>
          <p:nvPr/>
        </p:nvSpPr>
        <p:spPr>
          <a:xfrm>
            <a:off x="647700" y="9144841"/>
            <a:ext cx="6667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500"/>
            </a:lvl1pPr>
          </a:lstStyle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수술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항암화학요법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방사선요법 등 표준치료는 종양 축소 및 생존기간 연장 효과는 확고하지만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복수의 병리학적 경로를 동시에 담당하지 못하는 한계점이 있습니다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따라서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표준치료의 한계점을 개선하고 항암 치료의 효과를 상승시키기 위해 거사법을 병행해야 합니다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B9EC1-DA51-40D5-8AB1-45B00AA441C3}"/>
              </a:ext>
            </a:extLst>
          </p:cNvPr>
          <p:cNvSpPr txBox="1"/>
          <p:nvPr/>
        </p:nvSpPr>
        <p:spPr>
          <a:xfrm>
            <a:off x="658473" y="5334455"/>
            <a:ext cx="2854211" cy="302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b="0" dirty="0">
                <a:solidFill>
                  <a:schemeClr val="tx1"/>
                </a:solidFill>
                <a:latin typeface="+mn-ea"/>
              </a:rPr>
              <a:t>(Semin Cancer Biol, 2015)</a:t>
            </a:r>
            <a:endParaRPr lang="ko-KR" altLang="en-US" b="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0BAE505-48B5-4440-A904-D20462CDC414}"/>
              </a:ext>
            </a:extLst>
          </p:cNvPr>
          <p:cNvGrpSpPr/>
          <p:nvPr/>
        </p:nvGrpSpPr>
        <p:grpSpPr>
          <a:xfrm>
            <a:off x="658523" y="1865191"/>
            <a:ext cx="2867609" cy="3236924"/>
            <a:chOff x="3403600" y="2189510"/>
            <a:chExt cx="2590800" cy="3112740"/>
          </a:xfrm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EFC6598C-654E-40B7-9902-B1406E17F1A4}"/>
                </a:ext>
              </a:extLst>
            </p:cNvPr>
            <p:cNvSpPr/>
            <p:nvPr/>
          </p:nvSpPr>
          <p:spPr>
            <a:xfrm>
              <a:off x="4518371" y="2905154"/>
              <a:ext cx="109401" cy="415297"/>
            </a:xfrm>
            <a:custGeom>
              <a:avLst/>
              <a:gdLst>
                <a:gd name="connsiteX0" fmla="*/ 68047 w 68047"/>
                <a:gd name="connsiteY0" fmla="*/ 0 h 342900"/>
                <a:gd name="connsiteX1" fmla="*/ 53759 w 68047"/>
                <a:gd name="connsiteY1" fmla="*/ 123825 h 342900"/>
                <a:gd name="connsiteX2" fmla="*/ 1372 w 68047"/>
                <a:gd name="connsiteY2" fmla="*/ 280988 h 342900"/>
                <a:gd name="connsiteX3" fmla="*/ 20422 w 68047"/>
                <a:gd name="connsiteY3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47" h="342900">
                  <a:moveTo>
                    <a:pt x="68047" y="0"/>
                  </a:moveTo>
                  <a:cubicBezTo>
                    <a:pt x="66459" y="38497"/>
                    <a:pt x="64871" y="76994"/>
                    <a:pt x="53759" y="123825"/>
                  </a:cubicBezTo>
                  <a:cubicBezTo>
                    <a:pt x="42646" y="170656"/>
                    <a:pt x="6928" y="244476"/>
                    <a:pt x="1372" y="280988"/>
                  </a:cubicBezTo>
                  <a:cubicBezTo>
                    <a:pt x="-4184" y="317500"/>
                    <a:pt x="8119" y="330200"/>
                    <a:pt x="20422" y="342900"/>
                  </a:cubicBez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69CFACC4-3347-4E8D-B4FD-35ED44863BCC}"/>
                </a:ext>
              </a:extLst>
            </p:cNvPr>
            <p:cNvSpPr/>
            <p:nvPr/>
          </p:nvSpPr>
          <p:spPr>
            <a:xfrm>
              <a:off x="4667250" y="4965700"/>
              <a:ext cx="431800" cy="122725"/>
            </a:xfrm>
            <a:custGeom>
              <a:avLst/>
              <a:gdLst>
                <a:gd name="connsiteX0" fmla="*/ 431800 w 431800"/>
                <a:gd name="connsiteY0" fmla="*/ 0 h 122725"/>
                <a:gd name="connsiteX1" fmla="*/ 279400 w 431800"/>
                <a:gd name="connsiteY1" fmla="*/ 44450 h 122725"/>
                <a:gd name="connsiteX2" fmla="*/ 171450 w 431800"/>
                <a:gd name="connsiteY2" fmla="*/ 82550 h 122725"/>
                <a:gd name="connsiteX3" fmla="*/ 44450 w 431800"/>
                <a:gd name="connsiteY3" fmla="*/ 120650 h 122725"/>
                <a:gd name="connsiteX4" fmla="*/ 0 w 431800"/>
                <a:gd name="connsiteY4" fmla="*/ 114300 h 122725"/>
                <a:gd name="connsiteX0" fmla="*/ 431800 w 431800"/>
                <a:gd name="connsiteY0" fmla="*/ 0 h 122725"/>
                <a:gd name="connsiteX1" fmla="*/ 279400 w 431800"/>
                <a:gd name="connsiteY1" fmla="*/ 44450 h 122725"/>
                <a:gd name="connsiteX2" fmla="*/ 196850 w 431800"/>
                <a:gd name="connsiteY2" fmla="*/ 92075 h 122725"/>
                <a:gd name="connsiteX3" fmla="*/ 44450 w 431800"/>
                <a:gd name="connsiteY3" fmla="*/ 120650 h 122725"/>
                <a:gd name="connsiteX4" fmla="*/ 0 w 431800"/>
                <a:gd name="connsiteY4" fmla="*/ 114300 h 122725"/>
                <a:gd name="connsiteX0" fmla="*/ 431800 w 431800"/>
                <a:gd name="connsiteY0" fmla="*/ 0 h 122725"/>
                <a:gd name="connsiteX1" fmla="*/ 339725 w 431800"/>
                <a:gd name="connsiteY1" fmla="*/ 22225 h 122725"/>
                <a:gd name="connsiteX2" fmla="*/ 196850 w 431800"/>
                <a:gd name="connsiteY2" fmla="*/ 92075 h 122725"/>
                <a:gd name="connsiteX3" fmla="*/ 44450 w 431800"/>
                <a:gd name="connsiteY3" fmla="*/ 120650 h 122725"/>
                <a:gd name="connsiteX4" fmla="*/ 0 w 431800"/>
                <a:gd name="connsiteY4" fmla="*/ 114300 h 12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800" h="122725">
                  <a:moveTo>
                    <a:pt x="431800" y="0"/>
                  </a:moveTo>
                  <a:cubicBezTo>
                    <a:pt x="376237" y="16404"/>
                    <a:pt x="378883" y="6879"/>
                    <a:pt x="339725" y="22225"/>
                  </a:cubicBezTo>
                  <a:cubicBezTo>
                    <a:pt x="300567" y="37571"/>
                    <a:pt x="246063" y="75671"/>
                    <a:pt x="196850" y="92075"/>
                  </a:cubicBezTo>
                  <a:cubicBezTo>
                    <a:pt x="147638" y="108479"/>
                    <a:pt x="73025" y="115358"/>
                    <a:pt x="44450" y="120650"/>
                  </a:cubicBezTo>
                  <a:cubicBezTo>
                    <a:pt x="15875" y="125942"/>
                    <a:pt x="7937" y="120121"/>
                    <a:pt x="0" y="114300"/>
                  </a:cubicBez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80DC7AE-F6D7-4B55-B952-63A1F65FBD01}"/>
                </a:ext>
              </a:extLst>
            </p:cNvPr>
            <p:cNvSpPr/>
            <p:nvPr/>
          </p:nvSpPr>
          <p:spPr>
            <a:xfrm>
              <a:off x="4511003" y="3505200"/>
              <a:ext cx="99098" cy="773994"/>
            </a:xfrm>
            <a:custGeom>
              <a:avLst/>
              <a:gdLst>
                <a:gd name="connsiteX0" fmla="*/ 67834 w 86035"/>
                <a:gd name="connsiteY0" fmla="*/ 0 h 685800"/>
                <a:gd name="connsiteX1" fmla="*/ 83709 w 86035"/>
                <a:gd name="connsiteY1" fmla="*/ 165100 h 685800"/>
                <a:gd name="connsiteX2" fmla="*/ 23384 w 86035"/>
                <a:gd name="connsiteY2" fmla="*/ 273050 h 685800"/>
                <a:gd name="connsiteX3" fmla="*/ 1159 w 86035"/>
                <a:gd name="connsiteY3" fmla="*/ 447675 h 685800"/>
                <a:gd name="connsiteX4" fmla="*/ 55134 w 86035"/>
                <a:gd name="connsiteY4" fmla="*/ 685800 h 685800"/>
                <a:gd name="connsiteX0" fmla="*/ 67834 w 99584"/>
                <a:gd name="connsiteY0" fmla="*/ 0 h 740475"/>
                <a:gd name="connsiteX1" fmla="*/ 83709 w 99584"/>
                <a:gd name="connsiteY1" fmla="*/ 165100 h 740475"/>
                <a:gd name="connsiteX2" fmla="*/ 23384 w 99584"/>
                <a:gd name="connsiteY2" fmla="*/ 273050 h 740475"/>
                <a:gd name="connsiteX3" fmla="*/ 1159 w 99584"/>
                <a:gd name="connsiteY3" fmla="*/ 447675 h 740475"/>
                <a:gd name="connsiteX4" fmla="*/ 99584 w 99584"/>
                <a:gd name="connsiteY4" fmla="*/ 740475 h 740475"/>
                <a:gd name="connsiteX0" fmla="*/ 67348 w 99098"/>
                <a:gd name="connsiteY0" fmla="*/ 0 h 740475"/>
                <a:gd name="connsiteX1" fmla="*/ 83223 w 99098"/>
                <a:gd name="connsiteY1" fmla="*/ 165100 h 740475"/>
                <a:gd name="connsiteX2" fmla="*/ 22898 w 99098"/>
                <a:gd name="connsiteY2" fmla="*/ 273050 h 740475"/>
                <a:gd name="connsiteX3" fmla="*/ 673 w 99098"/>
                <a:gd name="connsiteY3" fmla="*/ 447675 h 740475"/>
                <a:gd name="connsiteX4" fmla="*/ 38772 w 99098"/>
                <a:gd name="connsiteY4" fmla="*/ 601425 h 740475"/>
                <a:gd name="connsiteX5" fmla="*/ 99098 w 99098"/>
                <a:gd name="connsiteY5" fmla="*/ 740475 h 74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98" h="740475">
                  <a:moveTo>
                    <a:pt x="67348" y="0"/>
                  </a:moveTo>
                  <a:cubicBezTo>
                    <a:pt x="78989" y="59796"/>
                    <a:pt x="90631" y="119592"/>
                    <a:pt x="83223" y="165100"/>
                  </a:cubicBezTo>
                  <a:cubicBezTo>
                    <a:pt x="75815" y="210608"/>
                    <a:pt x="36656" y="225954"/>
                    <a:pt x="22898" y="273050"/>
                  </a:cubicBezTo>
                  <a:cubicBezTo>
                    <a:pt x="9140" y="320146"/>
                    <a:pt x="-3031" y="392946"/>
                    <a:pt x="673" y="447675"/>
                  </a:cubicBezTo>
                  <a:cubicBezTo>
                    <a:pt x="4377" y="502404"/>
                    <a:pt x="22368" y="552625"/>
                    <a:pt x="38772" y="601425"/>
                  </a:cubicBezTo>
                  <a:cubicBezTo>
                    <a:pt x="55176" y="650225"/>
                    <a:pt x="90102" y="717300"/>
                    <a:pt x="99098" y="740475"/>
                  </a:cubicBez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438162D4-B41C-4C8D-8B4E-FDAA0AC3F014}"/>
                </a:ext>
              </a:extLst>
            </p:cNvPr>
            <p:cNvSpPr/>
            <p:nvPr/>
          </p:nvSpPr>
          <p:spPr>
            <a:xfrm>
              <a:off x="3403600" y="2189510"/>
              <a:ext cx="2590800" cy="3112740"/>
            </a:xfrm>
            <a:prstGeom prst="rect">
              <a:avLst/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876DD504-1139-4B22-8CC7-E5BCF2EDD5FD}"/>
                </a:ext>
              </a:extLst>
            </p:cNvPr>
            <p:cNvGrpSpPr/>
            <p:nvPr/>
          </p:nvGrpSpPr>
          <p:grpSpPr>
            <a:xfrm>
              <a:off x="4212596" y="2302558"/>
              <a:ext cx="567742" cy="330910"/>
              <a:chOff x="2034546" y="2674994"/>
              <a:chExt cx="567742" cy="330910"/>
            </a:xfrm>
          </p:grpSpPr>
          <p:grpSp>
            <p:nvGrpSpPr>
              <p:cNvPr id="232" name="그룹 231">
                <a:extLst>
                  <a:ext uri="{FF2B5EF4-FFF2-40B4-BE49-F238E27FC236}">
                    <a16:creationId xmlns:a16="http://schemas.microsoft.com/office/drawing/2014/main" id="{659303A0-312A-435C-A838-9C0D90E2C402}"/>
                  </a:ext>
                </a:extLst>
              </p:cNvPr>
              <p:cNvGrpSpPr/>
              <p:nvPr/>
            </p:nvGrpSpPr>
            <p:grpSpPr>
              <a:xfrm>
                <a:off x="2170152" y="2674994"/>
                <a:ext cx="144424" cy="61277"/>
                <a:chOff x="2084428" y="2708275"/>
                <a:chExt cx="144424" cy="61277"/>
              </a:xfrm>
            </p:grpSpPr>
            <p:sp>
              <p:nvSpPr>
                <p:cNvPr id="253" name="타원 4">
                  <a:extLst>
                    <a:ext uri="{FF2B5EF4-FFF2-40B4-BE49-F238E27FC236}">
                      <a16:creationId xmlns:a16="http://schemas.microsoft.com/office/drawing/2014/main" id="{AB438DD2-E8EF-4670-8848-A25D743AC1DD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54" name="타원 253">
                  <a:extLst>
                    <a:ext uri="{FF2B5EF4-FFF2-40B4-BE49-F238E27FC236}">
                      <a16:creationId xmlns:a16="http://schemas.microsoft.com/office/drawing/2014/main" id="{5469875A-C8EF-41E4-8859-787AA394AFCE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3" name="그룹 232">
                <a:extLst>
                  <a:ext uri="{FF2B5EF4-FFF2-40B4-BE49-F238E27FC236}">
                    <a16:creationId xmlns:a16="http://schemas.microsoft.com/office/drawing/2014/main" id="{FE4A6433-6C39-4E05-B961-0ABB758D59CC}"/>
                  </a:ext>
                </a:extLst>
              </p:cNvPr>
              <p:cNvGrpSpPr/>
              <p:nvPr/>
            </p:nvGrpSpPr>
            <p:grpSpPr>
              <a:xfrm>
                <a:off x="2314576" y="2677375"/>
                <a:ext cx="143856" cy="61063"/>
                <a:chOff x="2314576" y="2677375"/>
                <a:chExt cx="143856" cy="61063"/>
              </a:xfrm>
            </p:grpSpPr>
            <p:sp>
              <p:nvSpPr>
                <p:cNvPr id="251" name="타원 6">
                  <a:extLst>
                    <a:ext uri="{FF2B5EF4-FFF2-40B4-BE49-F238E27FC236}">
                      <a16:creationId xmlns:a16="http://schemas.microsoft.com/office/drawing/2014/main" id="{27551A4F-5538-4F6C-9BB7-979A519C7CC9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52" name="타원 251">
                  <a:extLst>
                    <a:ext uri="{FF2B5EF4-FFF2-40B4-BE49-F238E27FC236}">
                      <a16:creationId xmlns:a16="http://schemas.microsoft.com/office/drawing/2014/main" id="{EC16416D-4294-4F29-A595-1850AB10DDDB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4" name="그룹 233">
                <a:extLst>
                  <a:ext uri="{FF2B5EF4-FFF2-40B4-BE49-F238E27FC236}">
                    <a16:creationId xmlns:a16="http://schemas.microsoft.com/office/drawing/2014/main" id="{E1563272-68A3-4972-A814-1C45376B1506}"/>
                  </a:ext>
                </a:extLst>
              </p:cNvPr>
              <p:cNvGrpSpPr/>
              <p:nvPr/>
            </p:nvGrpSpPr>
            <p:grpSpPr>
              <a:xfrm>
                <a:off x="2227890" y="2725730"/>
                <a:ext cx="231110" cy="280174"/>
                <a:chOff x="1997742" y="2708275"/>
                <a:chExt cx="231110" cy="280174"/>
              </a:xfrm>
            </p:grpSpPr>
            <p:sp>
              <p:nvSpPr>
                <p:cNvPr id="247" name="타원 4">
                  <a:extLst>
                    <a:ext uri="{FF2B5EF4-FFF2-40B4-BE49-F238E27FC236}">
                      <a16:creationId xmlns:a16="http://schemas.microsoft.com/office/drawing/2014/main" id="{A177D2C1-1042-4AAE-8427-080D368B7025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8" name="타원 247">
                  <a:extLst>
                    <a:ext uri="{FF2B5EF4-FFF2-40B4-BE49-F238E27FC236}">
                      <a16:creationId xmlns:a16="http://schemas.microsoft.com/office/drawing/2014/main" id="{3B4603AD-0001-4E91-9B84-A477FE3329D4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9" name="타원 4">
                  <a:extLst>
                    <a:ext uri="{FF2B5EF4-FFF2-40B4-BE49-F238E27FC236}">
                      <a16:creationId xmlns:a16="http://schemas.microsoft.com/office/drawing/2014/main" id="{D9437ED8-D076-490A-B646-8A3F4B4B96D1}"/>
                    </a:ext>
                  </a:extLst>
                </p:cNvPr>
                <p:cNvSpPr/>
                <p:nvPr/>
              </p:nvSpPr>
              <p:spPr>
                <a:xfrm rot="3656398">
                  <a:off x="1974040" y="2903401"/>
                  <a:ext cx="108750" cy="61346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750" h="61346">
                      <a:moveTo>
                        <a:pt x="6581" y="24871"/>
                      </a:moveTo>
                      <a:cubicBezTo>
                        <a:pt x="14122" y="16272"/>
                        <a:pt x="36243" y="-744"/>
                        <a:pt x="53271" y="26"/>
                      </a:cubicBezTo>
                      <a:cubicBezTo>
                        <a:pt x="70299" y="796"/>
                        <a:pt x="108750" y="12835"/>
                        <a:pt x="108750" y="29494"/>
                      </a:cubicBezTo>
                      <a:cubicBezTo>
                        <a:pt x="108750" y="46153"/>
                        <a:pt x="70058" y="56664"/>
                        <a:pt x="53271" y="60352"/>
                      </a:cubicBezTo>
                      <a:cubicBezTo>
                        <a:pt x="36484" y="64040"/>
                        <a:pt x="19933" y="56647"/>
                        <a:pt x="8027" y="51620"/>
                      </a:cubicBezTo>
                      <a:cubicBezTo>
                        <a:pt x="-3879" y="46593"/>
                        <a:pt x="-960" y="33470"/>
                        <a:pt x="6581" y="24871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50" name="타원 249">
                  <a:extLst>
                    <a:ext uri="{FF2B5EF4-FFF2-40B4-BE49-F238E27FC236}">
                      <a16:creationId xmlns:a16="http://schemas.microsoft.com/office/drawing/2014/main" id="{DBC42A48-D397-45E4-BFD3-4186BA5627AB}"/>
                    </a:ext>
                  </a:extLst>
                </p:cNvPr>
                <p:cNvSpPr/>
                <p:nvPr/>
              </p:nvSpPr>
              <p:spPr>
                <a:xfrm rot="3656398">
                  <a:off x="2011311" y="2919352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5" name="그룹 234">
                <a:extLst>
                  <a:ext uri="{FF2B5EF4-FFF2-40B4-BE49-F238E27FC236}">
                    <a16:creationId xmlns:a16="http://schemas.microsoft.com/office/drawing/2014/main" id="{DA51BE92-8785-4D8C-8D96-47954FA47CB2}"/>
                  </a:ext>
                </a:extLst>
              </p:cNvPr>
              <p:cNvGrpSpPr/>
              <p:nvPr/>
            </p:nvGrpSpPr>
            <p:grpSpPr>
              <a:xfrm>
                <a:off x="2034546" y="2678852"/>
                <a:ext cx="144424" cy="61277"/>
                <a:chOff x="2084428" y="2708275"/>
                <a:chExt cx="144424" cy="61277"/>
              </a:xfrm>
            </p:grpSpPr>
            <p:sp>
              <p:nvSpPr>
                <p:cNvPr id="245" name="타원 4">
                  <a:extLst>
                    <a:ext uri="{FF2B5EF4-FFF2-40B4-BE49-F238E27FC236}">
                      <a16:creationId xmlns:a16="http://schemas.microsoft.com/office/drawing/2014/main" id="{C1973076-38B1-42C2-8EF5-6E84251169DC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6" name="타원 245">
                  <a:extLst>
                    <a:ext uri="{FF2B5EF4-FFF2-40B4-BE49-F238E27FC236}">
                      <a16:creationId xmlns:a16="http://schemas.microsoft.com/office/drawing/2014/main" id="{6D064AFA-02CF-4621-8A60-091CFA52C15B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6" name="그룹 235">
                <a:extLst>
                  <a:ext uri="{FF2B5EF4-FFF2-40B4-BE49-F238E27FC236}">
                    <a16:creationId xmlns:a16="http://schemas.microsoft.com/office/drawing/2014/main" id="{C9446F35-1283-4FDC-9EBB-0D13FBA854B9}"/>
                  </a:ext>
                </a:extLst>
              </p:cNvPr>
              <p:cNvGrpSpPr/>
              <p:nvPr/>
            </p:nvGrpSpPr>
            <p:grpSpPr>
              <a:xfrm>
                <a:off x="2034546" y="2731108"/>
                <a:ext cx="143856" cy="61063"/>
                <a:chOff x="2314576" y="2677375"/>
                <a:chExt cx="143856" cy="61063"/>
              </a:xfrm>
            </p:grpSpPr>
            <p:sp>
              <p:nvSpPr>
                <p:cNvPr id="243" name="타원 6">
                  <a:extLst>
                    <a:ext uri="{FF2B5EF4-FFF2-40B4-BE49-F238E27FC236}">
                      <a16:creationId xmlns:a16="http://schemas.microsoft.com/office/drawing/2014/main" id="{BA1E97B8-D98E-4904-AC78-4F480BAA85E7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4" name="타원 243">
                  <a:extLst>
                    <a:ext uri="{FF2B5EF4-FFF2-40B4-BE49-F238E27FC236}">
                      <a16:creationId xmlns:a16="http://schemas.microsoft.com/office/drawing/2014/main" id="{70094F71-713D-458B-AD89-FD01E96AD15B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9915E3C3-A0D1-4A85-A3CA-26D81F3D748C}"/>
                  </a:ext>
                </a:extLst>
              </p:cNvPr>
              <p:cNvGrpSpPr/>
              <p:nvPr/>
            </p:nvGrpSpPr>
            <p:grpSpPr>
              <a:xfrm>
                <a:off x="2442516" y="2675784"/>
                <a:ext cx="143856" cy="61063"/>
                <a:chOff x="2314576" y="2677375"/>
                <a:chExt cx="143856" cy="61063"/>
              </a:xfrm>
            </p:grpSpPr>
            <p:sp>
              <p:nvSpPr>
                <p:cNvPr id="241" name="타원 6">
                  <a:extLst>
                    <a:ext uri="{FF2B5EF4-FFF2-40B4-BE49-F238E27FC236}">
                      <a16:creationId xmlns:a16="http://schemas.microsoft.com/office/drawing/2014/main" id="{A7D61791-D0BF-4C12-B2CB-F6C56C274CE2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2" name="타원 241">
                  <a:extLst>
                    <a:ext uri="{FF2B5EF4-FFF2-40B4-BE49-F238E27FC236}">
                      <a16:creationId xmlns:a16="http://schemas.microsoft.com/office/drawing/2014/main" id="{FB84BF33-651D-409D-A779-2E31C51221BE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38" name="그룹 237">
                <a:extLst>
                  <a:ext uri="{FF2B5EF4-FFF2-40B4-BE49-F238E27FC236}">
                    <a16:creationId xmlns:a16="http://schemas.microsoft.com/office/drawing/2014/main" id="{E5A51572-6D37-4181-895C-38F35779E29C}"/>
                  </a:ext>
                </a:extLst>
              </p:cNvPr>
              <p:cNvGrpSpPr/>
              <p:nvPr/>
            </p:nvGrpSpPr>
            <p:grpSpPr>
              <a:xfrm>
                <a:off x="2458432" y="2718508"/>
                <a:ext cx="143856" cy="61063"/>
                <a:chOff x="2314576" y="2677375"/>
                <a:chExt cx="143856" cy="61063"/>
              </a:xfrm>
            </p:grpSpPr>
            <p:sp>
              <p:nvSpPr>
                <p:cNvPr id="239" name="타원 6">
                  <a:extLst>
                    <a:ext uri="{FF2B5EF4-FFF2-40B4-BE49-F238E27FC236}">
                      <a16:creationId xmlns:a16="http://schemas.microsoft.com/office/drawing/2014/main" id="{00ED37DA-3DE8-43F1-AF97-6E22735CFBA4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40" name="타원 239">
                  <a:extLst>
                    <a:ext uri="{FF2B5EF4-FFF2-40B4-BE49-F238E27FC236}">
                      <a16:creationId xmlns:a16="http://schemas.microsoft.com/office/drawing/2014/main" id="{1DCCF7F9-204A-44E7-ABFB-4A37BBFF312A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163C66-1072-4268-869D-4A7522E1F836}"/>
                </a:ext>
              </a:extLst>
            </p:cNvPr>
            <p:cNvSpPr txBox="1"/>
            <p:nvPr/>
          </p:nvSpPr>
          <p:spPr>
            <a:xfrm>
              <a:off x="4819595" y="2283429"/>
              <a:ext cx="644768" cy="184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50" dirty="0">
                  <a:latin typeface="+mn-ea"/>
                </a:rPr>
                <a:t>유전적 불안정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83716-BCDD-4FE0-AA71-E971DB94F225}"/>
                </a:ext>
              </a:extLst>
            </p:cNvPr>
            <p:cNvSpPr txBox="1"/>
            <p:nvPr/>
          </p:nvSpPr>
          <p:spPr>
            <a:xfrm>
              <a:off x="3626083" y="2527154"/>
              <a:ext cx="494149" cy="665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50" dirty="0">
                  <a:latin typeface="+mn-ea"/>
                </a:rPr>
                <a:t>종양 개시</a:t>
              </a:r>
              <a:endParaRPr lang="en-US" altLang="ko-KR" sz="650" dirty="0">
                <a:latin typeface="+mn-ea"/>
              </a:endParaRPr>
            </a:p>
            <a:p>
              <a:endParaRPr lang="en-US" altLang="ko-KR" sz="650" dirty="0">
                <a:latin typeface="+mn-ea"/>
              </a:endParaRPr>
            </a:p>
            <a:p>
              <a:r>
                <a:rPr lang="ko-KR" altLang="en-US" sz="650" dirty="0">
                  <a:latin typeface="+mn-ea"/>
                </a:rPr>
                <a:t>종양 형성</a:t>
              </a:r>
              <a:endParaRPr lang="en-US" altLang="ko-KR" sz="650" dirty="0">
                <a:latin typeface="+mn-ea"/>
              </a:endParaRPr>
            </a:p>
            <a:p>
              <a:endParaRPr lang="en-US" altLang="ko-KR" sz="650" dirty="0">
                <a:latin typeface="+mn-ea"/>
              </a:endParaRPr>
            </a:p>
            <a:p>
              <a:endParaRPr lang="en-US" altLang="ko-KR" sz="650" dirty="0">
                <a:latin typeface="+mn-ea"/>
              </a:endParaRPr>
            </a:p>
            <a:p>
              <a:r>
                <a:rPr lang="ko-KR" altLang="en-US" sz="650" dirty="0">
                  <a:latin typeface="+mn-ea"/>
                </a:rPr>
                <a:t>종양 진행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AB507D2-BB8D-4545-9060-C1E185141535}"/>
                </a:ext>
              </a:extLst>
            </p:cNvPr>
            <p:cNvGrpSpPr/>
            <p:nvPr/>
          </p:nvGrpSpPr>
          <p:grpSpPr>
            <a:xfrm>
              <a:off x="4454592" y="2664308"/>
              <a:ext cx="291046" cy="255752"/>
              <a:chOff x="4255069" y="3179137"/>
              <a:chExt cx="291046" cy="255752"/>
            </a:xfrm>
          </p:grpSpPr>
          <p:sp>
            <p:nvSpPr>
              <p:cNvPr id="200" name="타원 4">
                <a:extLst>
                  <a:ext uri="{FF2B5EF4-FFF2-40B4-BE49-F238E27FC236}">
                    <a16:creationId xmlns:a16="http://schemas.microsoft.com/office/drawing/2014/main" id="{1F796C05-B7B1-41E5-85B9-FB2118DF4BBA}"/>
                  </a:ext>
                </a:extLst>
              </p:cNvPr>
              <p:cNvSpPr/>
              <p:nvPr/>
            </p:nvSpPr>
            <p:spPr>
              <a:xfrm rot="4460783">
                <a:off x="4318741" y="3246738"/>
                <a:ext cx="108750" cy="613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750" h="61346">
                    <a:moveTo>
                      <a:pt x="6581" y="24871"/>
                    </a:moveTo>
                    <a:cubicBezTo>
                      <a:pt x="14122" y="16272"/>
                      <a:pt x="36243" y="-744"/>
                      <a:pt x="53271" y="26"/>
                    </a:cubicBezTo>
                    <a:cubicBezTo>
                      <a:pt x="70299" y="796"/>
                      <a:pt x="108750" y="12835"/>
                      <a:pt x="108750" y="29494"/>
                    </a:cubicBezTo>
                    <a:cubicBezTo>
                      <a:pt x="108750" y="46153"/>
                      <a:pt x="70058" y="56664"/>
                      <a:pt x="53271" y="60352"/>
                    </a:cubicBezTo>
                    <a:cubicBezTo>
                      <a:pt x="36484" y="64040"/>
                      <a:pt x="19933" y="56647"/>
                      <a:pt x="8027" y="51620"/>
                    </a:cubicBezTo>
                    <a:cubicBezTo>
                      <a:pt x="-3879" y="46593"/>
                      <a:pt x="-960" y="33470"/>
                      <a:pt x="6581" y="2487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201" name="타원 200">
                <a:extLst>
                  <a:ext uri="{FF2B5EF4-FFF2-40B4-BE49-F238E27FC236}">
                    <a16:creationId xmlns:a16="http://schemas.microsoft.com/office/drawing/2014/main" id="{0A503CD6-F458-4494-81E9-70177685BFBC}"/>
                  </a:ext>
                </a:extLst>
              </p:cNvPr>
              <p:cNvSpPr/>
              <p:nvPr/>
            </p:nvSpPr>
            <p:spPr>
              <a:xfrm rot="4460783">
                <a:off x="4356012" y="3262689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grpSp>
            <p:nvGrpSpPr>
              <p:cNvPr id="202" name="그룹 201">
                <a:extLst>
                  <a:ext uri="{FF2B5EF4-FFF2-40B4-BE49-F238E27FC236}">
                    <a16:creationId xmlns:a16="http://schemas.microsoft.com/office/drawing/2014/main" id="{6D9E0483-7A0B-4C96-AB20-06061E458CED}"/>
                  </a:ext>
                </a:extLst>
              </p:cNvPr>
              <p:cNvGrpSpPr/>
              <p:nvPr/>
            </p:nvGrpSpPr>
            <p:grpSpPr>
              <a:xfrm>
                <a:off x="4395606" y="3179137"/>
                <a:ext cx="63060" cy="93391"/>
                <a:chOff x="4395606" y="3179137"/>
                <a:chExt cx="63060" cy="93391"/>
              </a:xfrm>
            </p:grpSpPr>
            <p:sp>
              <p:nvSpPr>
                <p:cNvPr id="230" name="타원 4">
                  <a:extLst>
                    <a:ext uri="{FF2B5EF4-FFF2-40B4-BE49-F238E27FC236}">
                      <a16:creationId xmlns:a16="http://schemas.microsoft.com/office/drawing/2014/main" id="{BD111237-C7A6-4621-B106-425944574D70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31" name="타원 230">
                  <a:extLst>
                    <a:ext uri="{FF2B5EF4-FFF2-40B4-BE49-F238E27FC236}">
                      <a16:creationId xmlns:a16="http://schemas.microsoft.com/office/drawing/2014/main" id="{E6D7E840-A493-4932-815D-460EBCF698CF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3" name="그룹 202">
                <a:extLst>
                  <a:ext uri="{FF2B5EF4-FFF2-40B4-BE49-F238E27FC236}">
                    <a16:creationId xmlns:a16="http://schemas.microsoft.com/office/drawing/2014/main" id="{068C6D06-0234-4D06-A0E3-F84D6B15E236}"/>
                  </a:ext>
                </a:extLst>
              </p:cNvPr>
              <p:cNvGrpSpPr/>
              <p:nvPr/>
            </p:nvGrpSpPr>
            <p:grpSpPr>
              <a:xfrm rot="9614327">
                <a:off x="4452697" y="3202186"/>
                <a:ext cx="63060" cy="93391"/>
                <a:chOff x="4395606" y="3179137"/>
                <a:chExt cx="63060" cy="93391"/>
              </a:xfrm>
            </p:grpSpPr>
            <p:sp>
              <p:nvSpPr>
                <p:cNvPr id="228" name="타원 4">
                  <a:extLst>
                    <a:ext uri="{FF2B5EF4-FFF2-40B4-BE49-F238E27FC236}">
                      <a16:creationId xmlns:a16="http://schemas.microsoft.com/office/drawing/2014/main" id="{5E361982-6E8D-4C27-B0A8-0B03E3D5E07A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29" name="타원 228">
                  <a:extLst>
                    <a:ext uri="{FF2B5EF4-FFF2-40B4-BE49-F238E27FC236}">
                      <a16:creationId xmlns:a16="http://schemas.microsoft.com/office/drawing/2014/main" id="{1E4D9EA6-7F6B-4895-B350-D522CB98CAA9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4" name="그룹 203">
                <a:extLst>
                  <a:ext uri="{FF2B5EF4-FFF2-40B4-BE49-F238E27FC236}">
                    <a16:creationId xmlns:a16="http://schemas.microsoft.com/office/drawing/2014/main" id="{59BE2BFF-AAD0-43C2-A183-593CC36CC574}"/>
                  </a:ext>
                </a:extLst>
              </p:cNvPr>
              <p:cNvGrpSpPr/>
              <p:nvPr/>
            </p:nvGrpSpPr>
            <p:grpSpPr>
              <a:xfrm>
                <a:off x="4358263" y="3294331"/>
                <a:ext cx="63060" cy="93391"/>
                <a:chOff x="4395606" y="3179137"/>
                <a:chExt cx="63060" cy="93391"/>
              </a:xfrm>
            </p:grpSpPr>
            <p:sp>
              <p:nvSpPr>
                <p:cNvPr id="226" name="타원 4">
                  <a:extLst>
                    <a:ext uri="{FF2B5EF4-FFF2-40B4-BE49-F238E27FC236}">
                      <a16:creationId xmlns:a16="http://schemas.microsoft.com/office/drawing/2014/main" id="{2C061824-554A-4F85-A3B0-A8850B3B8B6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27" name="타원 226">
                  <a:extLst>
                    <a:ext uri="{FF2B5EF4-FFF2-40B4-BE49-F238E27FC236}">
                      <a16:creationId xmlns:a16="http://schemas.microsoft.com/office/drawing/2014/main" id="{AC125DB8-31E6-4AEE-81DE-DECEDAF6A8C7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5" name="그룹 204">
                <a:extLst>
                  <a:ext uri="{FF2B5EF4-FFF2-40B4-BE49-F238E27FC236}">
                    <a16:creationId xmlns:a16="http://schemas.microsoft.com/office/drawing/2014/main" id="{BB84C080-EB77-4229-90CF-D5C33205FB2D}"/>
                  </a:ext>
                </a:extLst>
              </p:cNvPr>
              <p:cNvGrpSpPr/>
              <p:nvPr/>
            </p:nvGrpSpPr>
            <p:grpSpPr>
              <a:xfrm rot="9614327">
                <a:off x="4410173" y="3248322"/>
                <a:ext cx="63060" cy="93391"/>
                <a:chOff x="4395606" y="3179137"/>
                <a:chExt cx="63060" cy="93391"/>
              </a:xfrm>
            </p:grpSpPr>
            <p:sp>
              <p:nvSpPr>
                <p:cNvPr id="224" name="타원 4">
                  <a:extLst>
                    <a:ext uri="{FF2B5EF4-FFF2-40B4-BE49-F238E27FC236}">
                      <a16:creationId xmlns:a16="http://schemas.microsoft.com/office/drawing/2014/main" id="{09DD945B-9F5B-4027-8EA0-CCCC5AA7DD23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25" name="타원 224">
                  <a:extLst>
                    <a:ext uri="{FF2B5EF4-FFF2-40B4-BE49-F238E27FC236}">
                      <a16:creationId xmlns:a16="http://schemas.microsoft.com/office/drawing/2014/main" id="{FEA70988-9CED-4B49-8CC0-551E106FB80A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6" name="그룹 205">
                <a:extLst>
                  <a:ext uri="{FF2B5EF4-FFF2-40B4-BE49-F238E27FC236}">
                    <a16:creationId xmlns:a16="http://schemas.microsoft.com/office/drawing/2014/main" id="{9A50D29B-A8FD-40B9-A1C1-DE8D5C03D0B1}"/>
                  </a:ext>
                </a:extLst>
              </p:cNvPr>
              <p:cNvGrpSpPr/>
              <p:nvPr/>
            </p:nvGrpSpPr>
            <p:grpSpPr>
              <a:xfrm>
                <a:off x="4469648" y="3272856"/>
                <a:ext cx="63060" cy="93391"/>
                <a:chOff x="4395606" y="3179137"/>
                <a:chExt cx="63060" cy="93391"/>
              </a:xfrm>
            </p:grpSpPr>
            <p:sp>
              <p:nvSpPr>
                <p:cNvPr id="222" name="타원 4">
                  <a:extLst>
                    <a:ext uri="{FF2B5EF4-FFF2-40B4-BE49-F238E27FC236}">
                      <a16:creationId xmlns:a16="http://schemas.microsoft.com/office/drawing/2014/main" id="{93FDB3A5-D577-4982-AE9E-8F57BC8B983C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23" name="타원 222">
                  <a:extLst>
                    <a:ext uri="{FF2B5EF4-FFF2-40B4-BE49-F238E27FC236}">
                      <a16:creationId xmlns:a16="http://schemas.microsoft.com/office/drawing/2014/main" id="{18577EB7-8577-4B9E-AE1C-43B09A55B6AB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7" name="그룹 206">
                <a:extLst>
                  <a:ext uri="{FF2B5EF4-FFF2-40B4-BE49-F238E27FC236}">
                    <a16:creationId xmlns:a16="http://schemas.microsoft.com/office/drawing/2014/main" id="{2596D8F3-03C6-475E-A1F6-EDF46C62C67D}"/>
                  </a:ext>
                </a:extLst>
              </p:cNvPr>
              <p:cNvGrpSpPr/>
              <p:nvPr/>
            </p:nvGrpSpPr>
            <p:grpSpPr>
              <a:xfrm rot="9614327">
                <a:off x="4421046" y="3324669"/>
                <a:ext cx="63060" cy="93391"/>
                <a:chOff x="4395606" y="3179137"/>
                <a:chExt cx="63060" cy="93391"/>
              </a:xfrm>
            </p:grpSpPr>
            <p:sp>
              <p:nvSpPr>
                <p:cNvPr id="220" name="타원 4">
                  <a:extLst>
                    <a:ext uri="{FF2B5EF4-FFF2-40B4-BE49-F238E27FC236}">
                      <a16:creationId xmlns:a16="http://schemas.microsoft.com/office/drawing/2014/main" id="{4E3CD8AA-464C-4E7A-83F5-D94461ADF85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21" name="타원 220">
                  <a:extLst>
                    <a:ext uri="{FF2B5EF4-FFF2-40B4-BE49-F238E27FC236}">
                      <a16:creationId xmlns:a16="http://schemas.microsoft.com/office/drawing/2014/main" id="{B53B2837-6EE3-489D-989C-D1F4C7ACE36F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8" name="그룹 207">
                <a:extLst>
                  <a:ext uri="{FF2B5EF4-FFF2-40B4-BE49-F238E27FC236}">
                    <a16:creationId xmlns:a16="http://schemas.microsoft.com/office/drawing/2014/main" id="{4C675F39-900E-4ECC-9929-2E8AB2FD748E}"/>
                  </a:ext>
                </a:extLst>
              </p:cNvPr>
              <p:cNvGrpSpPr/>
              <p:nvPr/>
            </p:nvGrpSpPr>
            <p:grpSpPr>
              <a:xfrm rot="1187885">
                <a:off x="4300705" y="3265193"/>
                <a:ext cx="63060" cy="93391"/>
                <a:chOff x="4395606" y="3179137"/>
                <a:chExt cx="63060" cy="93391"/>
              </a:xfrm>
            </p:grpSpPr>
            <p:sp>
              <p:nvSpPr>
                <p:cNvPr id="218" name="타원 4">
                  <a:extLst>
                    <a:ext uri="{FF2B5EF4-FFF2-40B4-BE49-F238E27FC236}">
                      <a16:creationId xmlns:a16="http://schemas.microsoft.com/office/drawing/2014/main" id="{A16A6FFD-35D6-4877-BB37-DDFEE9FD3D14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19" name="타원 218">
                  <a:extLst>
                    <a:ext uri="{FF2B5EF4-FFF2-40B4-BE49-F238E27FC236}">
                      <a16:creationId xmlns:a16="http://schemas.microsoft.com/office/drawing/2014/main" id="{0A1B0070-94E9-464B-B782-F0B43BFBD8D9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09" name="그룹 208">
                <a:extLst>
                  <a:ext uri="{FF2B5EF4-FFF2-40B4-BE49-F238E27FC236}">
                    <a16:creationId xmlns:a16="http://schemas.microsoft.com/office/drawing/2014/main" id="{1EF301B3-D3CA-46D0-AF26-244971176A84}"/>
                  </a:ext>
                </a:extLst>
              </p:cNvPr>
              <p:cNvGrpSpPr/>
              <p:nvPr/>
            </p:nvGrpSpPr>
            <p:grpSpPr>
              <a:xfrm rot="20700044">
                <a:off x="4255069" y="3308002"/>
                <a:ext cx="63060" cy="93391"/>
                <a:chOff x="4395606" y="3179137"/>
                <a:chExt cx="63060" cy="93391"/>
              </a:xfrm>
            </p:grpSpPr>
            <p:sp>
              <p:nvSpPr>
                <p:cNvPr id="216" name="타원 4">
                  <a:extLst>
                    <a:ext uri="{FF2B5EF4-FFF2-40B4-BE49-F238E27FC236}">
                      <a16:creationId xmlns:a16="http://schemas.microsoft.com/office/drawing/2014/main" id="{653E3EAB-7B0F-4DC1-AB9F-360714EDCC0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17" name="타원 216">
                  <a:extLst>
                    <a:ext uri="{FF2B5EF4-FFF2-40B4-BE49-F238E27FC236}">
                      <a16:creationId xmlns:a16="http://schemas.microsoft.com/office/drawing/2014/main" id="{E46BFB29-1EEA-4381-B4B7-A8E0245D034D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10" name="그룹 209">
                <a:extLst>
                  <a:ext uri="{FF2B5EF4-FFF2-40B4-BE49-F238E27FC236}">
                    <a16:creationId xmlns:a16="http://schemas.microsoft.com/office/drawing/2014/main" id="{F0567E81-87EE-4E30-A000-2563E62BD42C}"/>
                  </a:ext>
                </a:extLst>
              </p:cNvPr>
              <p:cNvGrpSpPr/>
              <p:nvPr/>
            </p:nvGrpSpPr>
            <p:grpSpPr>
              <a:xfrm>
                <a:off x="4313299" y="3338484"/>
                <a:ext cx="63060" cy="93391"/>
                <a:chOff x="4395606" y="3179137"/>
                <a:chExt cx="63060" cy="93391"/>
              </a:xfrm>
            </p:grpSpPr>
            <p:sp>
              <p:nvSpPr>
                <p:cNvPr id="214" name="타원 4">
                  <a:extLst>
                    <a:ext uri="{FF2B5EF4-FFF2-40B4-BE49-F238E27FC236}">
                      <a16:creationId xmlns:a16="http://schemas.microsoft.com/office/drawing/2014/main" id="{E15DD55E-D108-40C4-A900-3BF4A33772C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15" name="타원 214">
                  <a:extLst>
                    <a:ext uri="{FF2B5EF4-FFF2-40B4-BE49-F238E27FC236}">
                      <a16:creationId xmlns:a16="http://schemas.microsoft.com/office/drawing/2014/main" id="{C453CA00-F6A0-46D3-A793-1D70545ECEB3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211" name="그룹 210">
                <a:extLst>
                  <a:ext uri="{FF2B5EF4-FFF2-40B4-BE49-F238E27FC236}">
                    <a16:creationId xmlns:a16="http://schemas.microsoft.com/office/drawing/2014/main" id="{ABC1D2CD-D44B-42E0-A753-FB2C69B2AB45}"/>
                  </a:ext>
                </a:extLst>
              </p:cNvPr>
              <p:cNvGrpSpPr/>
              <p:nvPr/>
            </p:nvGrpSpPr>
            <p:grpSpPr>
              <a:xfrm rot="9614327">
                <a:off x="4483055" y="3341498"/>
                <a:ext cx="63060" cy="93391"/>
                <a:chOff x="4395606" y="3179137"/>
                <a:chExt cx="63060" cy="93391"/>
              </a:xfrm>
            </p:grpSpPr>
            <p:sp>
              <p:nvSpPr>
                <p:cNvPr id="212" name="타원 4">
                  <a:extLst>
                    <a:ext uri="{FF2B5EF4-FFF2-40B4-BE49-F238E27FC236}">
                      <a16:creationId xmlns:a16="http://schemas.microsoft.com/office/drawing/2014/main" id="{222C3B58-7126-4628-9C0A-6D0D229E0488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13" name="타원 212">
                  <a:extLst>
                    <a:ext uri="{FF2B5EF4-FFF2-40B4-BE49-F238E27FC236}">
                      <a16:creationId xmlns:a16="http://schemas.microsoft.com/office/drawing/2014/main" id="{75388114-7403-4FA6-A725-1F65D93EF077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1BEC891-3AA4-437D-ABED-E8E90305DDAF}"/>
                </a:ext>
              </a:extLst>
            </p:cNvPr>
            <p:cNvGrpSpPr/>
            <p:nvPr/>
          </p:nvGrpSpPr>
          <p:grpSpPr>
            <a:xfrm>
              <a:off x="4392578" y="2991333"/>
              <a:ext cx="376032" cy="743674"/>
              <a:chOff x="4255069" y="3179137"/>
              <a:chExt cx="376032" cy="743674"/>
            </a:xfrm>
          </p:grpSpPr>
          <p:sp>
            <p:nvSpPr>
              <p:cNvPr id="166" name="타원 4">
                <a:extLst>
                  <a:ext uri="{FF2B5EF4-FFF2-40B4-BE49-F238E27FC236}">
                    <a16:creationId xmlns:a16="http://schemas.microsoft.com/office/drawing/2014/main" id="{47D32FCE-6C44-4920-BCE1-A295B9B797DB}"/>
                  </a:ext>
                </a:extLst>
              </p:cNvPr>
              <p:cNvSpPr/>
              <p:nvPr/>
            </p:nvSpPr>
            <p:spPr>
              <a:xfrm rot="4460783">
                <a:off x="4318741" y="3246738"/>
                <a:ext cx="108750" cy="613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750" h="61346">
                    <a:moveTo>
                      <a:pt x="6581" y="24871"/>
                    </a:moveTo>
                    <a:cubicBezTo>
                      <a:pt x="14122" y="16272"/>
                      <a:pt x="36243" y="-744"/>
                      <a:pt x="53271" y="26"/>
                    </a:cubicBezTo>
                    <a:cubicBezTo>
                      <a:pt x="70299" y="796"/>
                      <a:pt x="108750" y="12835"/>
                      <a:pt x="108750" y="29494"/>
                    </a:cubicBezTo>
                    <a:cubicBezTo>
                      <a:pt x="108750" y="46153"/>
                      <a:pt x="70058" y="56664"/>
                      <a:pt x="53271" y="60352"/>
                    </a:cubicBezTo>
                    <a:cubicBezTo>
                      <a:pt x="36484" y="64040"/>
                      <a:pt x="19933" y="56647"/>
                      <a:pt x="8027" y="51620"/>
                    </a:cubicBezTo>
                    <a:cubicBezTo>
                      <a:pt x="-3879" y="46593"/>
                      <a:pt x="-960" y="33470"/>
                      <a:pt x="6581" y="2487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820CFB3C-786D-4723-88C4-B3616C132E9E}"/>
                  </a:ext>
                </a:extLst>
              </p:cNvPr>
              <p:cNvSpPr/>
              <p:nvPr/>
            </p:nvSpPr>
            <p:spPr>
              <a:xfrm rot="4460783">
                <a:off x="4356012" y="3262689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0836C8DD-737A-4675-8AAF-4995BE8E1AB9}"/>
                  </a:ext>
                </a:extLst>
              </p:cNvPr>
              <p:cNvGrpSpPr/>
              <p:nvPr/>
            </p:nvGrpSpPr>
            <p:grpSpPr>
              <a:xfrm>
                <a:off x="4395606" y="3179137"/>
                <a:ext cx="63060" cy="93391"/>
                <a:chOff x="4395606" y="3179137"/>
                <a:chExt cx="63060" cy="93391"/>
              </a:xfrm>
            </p:grpSpPr>
            <p:sp>
              <p:nvSpPr>
                <p:cNvPr id="198" name="타원 4">
                  <a:extLst>
                    <a:ext uri="{FF2B5EF4-FFF2-40B4-BE49-F238E27FC236}">
                      <a16:creationId xmlns:a16="http://schemas.microsoft.com/office/drawing/2014/main" id="{FC3B13F3-6020-46AC-9167-A55C1D19C162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99" name="타원 198">
                  <a:extLst>
                    <a:ext uri="{FF2B5EF4-FFF2-40B4-BE49-F238E27FC236}">
                      <a16:creationId xmlns:a16="http://schemas.microsoft.com/office/drawing/2014/main" id="{F6799C80-5971-4EA1-A713-AB07CD8AEF8E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69" name="그룹 168">
                <a:extLst>
                  <a:ext uri="{FF2B5EF4-FFF2-40B4-BE49-F238E27FC236}">
                    <a16:creationId xmlns:a16="http://schemas.microsoft.com/office/drawing/2014/main" id="{44314310-EE0F-41E4-9A7A-CB3942601197}"/>
                  </a:ext>
                </a:extLst>
              </p:cNvPr>
              <p:cNvGrpSpPr/>
              <p:nvPr/>
            </p:nvGrpSpPr>
            <p:grpSpPr>
              <a:xfrm rot="9614327">
                <a:off x="4452697" y="3202186"/>
                <a:ext cx="63060" cy="93391"/>
                <a:chOff x="4395606" y="3179137"/>
                <a:chExt cx="63060" cy="93391"/>
              </a:xfrm>
            </p:grpSpPr>
            <p:sp>
              <p:nvSpPr>
                <p:cNvPr id="196" name="타원 4">
                  <a:extLst>
                    <a:ext uri="{FF2B5EF4-FFF2-40B4-BE49-F238E27FC236}">
                      <a16:creationId xmlns:a16="http://schemas.microsoft.com/office/drawing/2014/main" id="{84DD8BB4-FBCE-47F0-95D1-656979703859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97" name="타원 196">
                  <a:extLst>
                    <a:ext uri="{FF2B5EF4-FFF2-40B4-BE49-F238E27FC236}">
                      <a16:creationId xmlns:a16="http://schemas.microsoft.com/office/drawing/2014/main" id="{A58CDE54-5780-4702-AD66-8312CE51737C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0" name="그룹 169">
                <a:extLst>
                  <a:ext uri="{FF2B5EF4-FFF2-40B4-BE49-F238E27FC236}">
                    <a16:creationId xmlns:a16="http://schemas.microsoft.com/office/drawing/2014/main" id="{F9831949-47AF-4816-8416-D22926F84A13}"/>
                  </a:ext>
                </a:extLst>
              </p:cNvPr>
              <p:cNvGrpSpPr/>
              <p:nvPr/>
            </p:nvGrpSpPr>
            <p:grpSpPr>
              <a:xfrm>
                <a:off x="4358263" y="3294331"/>
                <a:ext cx="63060" cy="93391"/>
                <a:chOff x="4395606" y="3179137"/>
                <a:chExt cx="63060" cy="93391"/>
              </a:xfrm>
            </p:grpSpPr>
            <p:sp>
              <p:nvSpPr>
                <p:cNvPr id="194" name="타원 4">
                  <a:extLst>
                    <a:ext uri="{FF2B5EF4-FFF2-40B4-BE49-F238E27FC236}">
                      <a16:creationId xmlns:a16="http://schemas.microsoft.com/office/drawing/2014/main" id="{1FC8D30F-0CC6-425E-ADE6-70D88FEC1096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95" name="타원 194">
                  <a:extLst>
                    <a:ext uri="{FF2B5EF4-FFF2-40B4-BE49-F238E27FC236}">
                      <a16:creationId xmlns:a16="http://schemas.microsoft.com/office/drawing/2014/main" id="{56D2E877-E626-4570-B217-01A1B9A797F5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1" name="그룹 170">
                <a:extLst>
                  <a:ext uri="{FF2B5EF4-FFF2-40B4-BE49-F238E27FC236}">
                    <a16:creationId xmlns:a16="http://schemas.microsoft.com/office/drawing/2014/main" id="{1B7110DC-3736-43A9-AED6-B6693BCEFD50}"/>
                  </a:ext>
                </a:extLst>
              </p:cNvPr>
              <p:cNvGrpSpPr/>
              <p:nvPr/>
            </p:nvGrpSpPr>
            <p:grpSpPr>
              <a:xfrm rot="9614327">
                <a:off x="4410173" y="3248322"/>
                <a:ext cx="63060" cy="93391"/>
                <a:chOff x="4395606" y="3179137"/>
                <a:chExt cx="63060" cy="93391"/>
              </a:xfrm>
            </p:grpSpPr>
            <p:sp>
              <p:nvSpPr>
                <p:cNvPr id="192" name="타원 4">
                  <a:extLst>
                    <a:ext uri="{FF2B5EF4-FFF2-40B4-BE49-F238E27FC236}">
                      <a16:creationId xmlns:a16="http://schemas.microsoft.com/office/drawing/2014/main" id="{BF0E047D-2002-43DB-B8B1-109CD2E983DE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93" name="타원 192">
                  <a:extLst>
                    <a:ext uri="{FF2B5EF4-FFF2-40B4-BE49-F238E27FC236}">
                      <a16:creationId xmlns:a16="http://schemas.microsoft.com/office/drawing/2014/main" id="{898A4DD1-DC67-4D96-B845-37591DB1686A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2" name="그룹 171">
                <a:extLst>
                  <a:ext uri="{FF2B5EF4-FFF2-40B4-BE49-F238E27FC236}">
                    <a16:creationId xmlns:a16="http://schemas.microsoft.com/office/drawing/2014/main" id="{716D7CB0-0401-4B8C-8CEC-1CBFD061BE5A}"/>
                  </a:ext>
                </a:extLst>
              </p:cNvPr>
              <p:cNvGrpSpPr/>
              <p:nvPr/>
            </p:nvGrpSpPr>
            <p:grpSpPr>
              <a:xfrm>
                <a:off x="4469648" y="3272856"/>
                <a:ext cx="63060" cy="93391"/>
                <a:chOff x="4395606" y="3179137"/>
                <a:chExt cx="63060" cy="93391"/>
              </a:xfrm>
            </p:grpSpPr>
            <p:sp>
              <p:nvSpPr>
                <p:cNvPr id="190" name="타원 4">
                  <a:extLst>
                    <a:ext uri="{FF2B5EF4-FFF2-40B4-BE49-F238E27FC236}">
                      <a16:creationId xmlns:a16="http://schemas.microsoft.com/office/drawing/2014/main" id="{237030AA-1D69-46CC-A62D-B6F4AA1ACE74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91" name="타원 190">
                  <a:extLst>
                    <a:ext uri="{FF2B5EF4-FFF2-40B4-BE49-F238E27FC236}">
                      <a16:creationId xmlns:a16="http://schemas.microsoft.com/office/drawing/2014/main" id="{0956752D-935E-45E1-9ECE-B6F127AE5063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3" name="그룹 172">
                <a:extLst>
                  <a:ext uri="{FF2B5EF4-FFF2-40B4-BE49-F238E27FC236}">
                    <a16:creationId xmlns:a16="http://schemas.microsoft.com/office/drawing/2014/main" id="{C1A2CEA2-73CB-41D6-B534-B1F7F2BFB8E2}"/>
                  </a:ext>
                </a:extLst>
              </p:cNvPr>
              <p:cNvGrpSpPr/>
              <p:nvPr/>
            </p:nvGrpSpPr>
            <p:grpSpPr>
              <a:xfrm rot="9614327">
                <a:off x="4421046" y="3324669"/>
                <a:ext cx="63060" cy="93391"/>
                <a:chOff x="4395606" y="3179137"/>
                <a:chExt cx="63060" cy="93391"/>
              </a:xfrm>
            </p:grpSpPr>
            <p:sp>
              <p:nvSpPr>
                <p:cNvPr id="188" name="타원 4">
                  <a:extLst>
                    <a:ext uri="{FF2B5EF4-FFF2-40B4-BE49-F238E27FC236}">
                      <a16:creationId xmlns:a16="http://schemas.microsoft.com/office/drawing/2014/main" id="{F3C7B8FD-E1D8-4DE9-9AC9-F7F88F23F4DF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9" name="타원 188">
                  <a:extLst>
                    <a:ext uri="{FF2B5EF4-FFF2-40B4-BE49-F238E27FC236}">
                      <a16:creationId xmlns:a16="http://schemas.microsoft.com/office/drawing/2014/main" id="{B2DD58B2-B0E1-45DE-92E7-982D690EDF29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4" name="그룹 173">
                <a:extLst>
                  <a:ext uri="{FF2B5EF4-FFF2-40B4-BE49-F238E27FC236}">
                    <a16:creationId xmlns:a16="http://schemas.microsoft.com/office/drawing/2014/main" id="{86E70C89-B212-40C1-A6C9-4184ACD655F7}"/>
                  </a:ext>
                </a:extLst>
              </p:cNvPr>
              <p:cNvGrpSpPr/>
              <p:nvPr/>
            </p:nvGrpSpPr>
            <p:grpSpPr>
              <a:xfrm rot="1187885">
                <a:off x="4300705" y="3265193"/>
                <a:ext cx="63060" cy="93391"/>
                <a:chOff x="4395606" y="3179137"/>
                <a:chExt cx="63060" cy="93391"/>
              </a:xfrm>
            </p:grpSpPr>
            <p:sp>
              <p:nvSpPr>
                <p:cNvPr id="186" name="타원 4">
                  <a:extLst>
                    <a:ext uri="{FF2B5EF4-FFF2-40B4-BE49-F238E27FC236}">
                      <a16:creationId xmlns:a16="http://schemas.microsoft.com/office/drawing/2014/main" id="{9F382A50-4C33-4BAE-BF67-C812F4B695E2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7" name="타원 186">
                  <a:extLst>
                    <a:ext uri="{FF2B5EF4-FFF2-40B4-BE49-F238E27FC236}">
                      <a16:creationId xmlns:a16="http://schemas.microsoft.com/office/drawing/2014/main" id="{BB112276-5D16-425A-BDA7-BEEC460E7E49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5" name="그룹 174">
                <a:extLst>
                  <a:ext uri="{FF2B5EF4-FFF2-40B4-BE49-F238E27FC236}">
                    <a16:creationId xmlns:a16="http://schemas.microsoft.com/office/drawing/2014/main" id="{C3E8CA89-BE2A-40ED-B63C-C08171CA36CD}"/>
                  </a:ext>
                </a:extLst>
              </p:cNvPr>
              <p:cNvGrpSpPr/>
              <p:nvPr/>
            </p:nvGrpSpPr>
            <p:grpSpPr>
              <a:xfrm rot="20700044">
                <a:off x="4255069" y="3308002"/>
                <a:ext cx="63060" cy="93391"/>
                <a:chOff x="4395606" y="3179137"/>
                <a:chExt cx="63060" cy="93391"/>
              </a:xfrm>
            </p:grpSpPr>
            <p:sp>
              <p:nvSpPr>
                <p:cNvPr id="184" name="타원 4">
                  <a:extLst>
                    <a:ext uri="{FF2B5EF4-FFF2-40B4-BE49-F238E27FC236}">
                      <a16:creationId xmlns:a16="http://schemas.microsoft.com/office/drawing/2014/main" id="{55B5E3E9-20C8-41D0-9F7B-D303062697A8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5" name="타원 184">
                  <a:extLst>
                    <a:ext uri="{FF2B5EF4-FFF2-40B4-BE49-F238E27FC236}">
                      <a16:creationId xmlns:a16="http://schemas.microsoft.com/office/drawing/2014/main" id="{90728355-74DE-4260-8E18-8610861FC99F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6" name="그룹 175">
                <a:extLst>
                  <a:ext uri="{FF2B5EF4-FFF2-40B4-BE49-F238E27FC236}">
                    <a16:creationId xmlns:a16="http://schemas.microsoft.com/office/drawing/2014/main" id="{02FA8B8B-6F14-4F87-AA29-4BD9A97A0ACA}"/>
                  </a:ext>
                </a:extLst>
              </p:cNvPr>
              <p:cNvGrpSpPr/>
              <p:nvPr/>
            </p:nvGrpSpPr>
            <p:grpSpPr>
              <a:xfrm>
                <a:off x="4313299" y="3338484"/>
                <a:ext cx="63060" cy="93391"/>
                <a:chOff x="4395606" y="3179137"/>
                <a:chExt cx="63060" cy="93391"/>
              </a:xfrm>
            </p:grpSpPr>
            <p:sp>
              <p:nvSpPr>
                <p:cNvPr id="182" name="타원 4">
                  <a:extLst>
                    <a:ext uri="{FF2B5EF4-FFF2-40B4-BE49-F238E27FC236}">
                      <a16:creationId xmlns:a16="http://schemas.microsoft.com/office/drawing/2014/main" id="{A0137E84-447D-416E-ABD0-463D1E770DB8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3" name="타원 182">
                  <a:extLst>
                    <a:ext uri="{FF2B5EF4-FFF2-40B4-BE49-F238E27FC236}">
                      <a16:creationId xmlns:a16="http://schemas.microsoft.com/office/drawing/2014/main" id="{21F0EBD2-BC7B-48AE-884A-0AC97E36170B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77" name="그룹 176">
                <a:extLst>
                  <a:ext uri="{FF2B5EF4-FFF2-40B4-BE49-F238E27FC236}">
                    <a16:creationId xmlns:a16="http://schemas.microsoft.com/office/drawing/2014/main" id="{52AB1E94-2D4A-49B3-8AF0-3379E0DCC66B}"/>
                  </a:ext>
                </a:extLst>
              </p:cNvPr>
              <p:cNvGrpSpPr/>
              <p:nvPr/>
            </p:nvGrpSpPr>
            <p:grpSpPr>
              <a:xfrm rot="9614327">
                <a:off x="4355299" y="3363750"/>
                <a:ext cx="275802" cy="559061"/>
                <a:chOff x="4395606" y="2713467"/>
                <a:chExt cx="275802" cy="559061"/>
              </a:xfrm>
            </p:grpSpPr>
            <p:sp>
              <p:nvSpPr>
                <p:cNvPr id="178" name="타원 4">
                  <a:extLst>
                    <a:ext uri="{FF2B5EF4-FFF2-40B4-BE49-F238E27FC236}">
                      <a16:creationId xmlns:a16="http://schemas.microsoft.com/office/drawing/2014/main" id="{B568D2EC-4E2C-448E-8653-C25207498C75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79" name="타원 178">
                  <a:extLst>
                    <a:ext uri="{FF2B5EF4-FFF2-40B4-BE49-F238E27FC236}">
                      <a16:creationId xmlns:a16="http://schemas.microsoft.com/office/drawing/2014/main" id="{C132A6CF-B564-4CA2-B71F-CD2F6F342C08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0" name="타원 4">
                  <a:extLst>
                    <a:ext uri="{FF2B5EF4-FFF2-40B4-BE49-F238E27FC236}">
                      <a16:creationId xmlns:a16="http://schemas.microsoft.com/office/drawing/2014/main" id="{93CBA3A9-C568-47E8-830D-FB7F21448F95}"/>
                    </a:ext>
                  </a:extLst>
                </p:cNvPr>
                <p:cNvSpPr/>
                <p:nvPr/>
              </p:nvSpPr>
              <p:spPr>
                <a:xfrm rot="4460783">
                  <a:off x="4593182" y="272863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81" name="타원 180">
                  <a:extLst>
                    <a:ext uri="{FF2B5EF4-FFF2-40B4-BE49-F238E27FC236}">
                      <a16:creationId xmlns:a16="http://schemas.microsoft.com/office/drawing/2014/main" id="{E5AA919E-8483-49B4-9632-D2D8AB628902}"/>
                    </a:ext>
                  </a:extLst>
                </p:cNvPr>
                <p:cNvSpPr/>
                <p:nvPr/>
              </p:nvSpPr>
              <p:spPr>
                <a:xfrm rot="4460783">
                  <a:off x="4623235" y="275057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93C55FF4-5B82-4826-B8C6-8166E06F446F}"/>
                </a:ext>
              </a:extLst>
            </p:cNvPr>
            <p:cNvGrpSpPr/>
            <p:nvPr/>
          </p:nvGrpSpPr>
          <p:grpSpPr>
            <a:xfrm>
              <a:off x="4401448" y="3257921"/>
              <a:ext cx="291046" cy="830051"/>
              <a:chOff x="4255069" y="3179137"/>
              <a:chExt cx="291046" cy="830051"/>
            </a:xfrm>
          </p:grpSpPr>
          <p:sp>
            <p:nvSpPr>
              <p:cNvPr id="130" name="타원 4">
                <a:extLst>
                  <a:ext uri="{FF2B5EF4-FFF2-40B4-BE49-F238E27FC236}">
                    <a16:creationId xmlns:a16="http://schemas.microsoft.com/office/drawing/2014/main" id="{22DCB68F-190A-4DBE-B388-814FD4EE7282}"/>
                  </a:ext>
                </a:extLst>
              </p:cNvPr>
              <p:cNvSpPr/>
              <p:nvPr/>
            </p:nvSpPr>
            <p:spPr>
              <a:xfrm rot="4460783">
                <a:off x="4318741" y="3246738"/>
                <a:ext cx="108750" cy="613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750" h="61346">
                    <a:moveTo>
                      <a:pt x="6581" y="24871"/>
                    </a:moveTo>
                    <a:cubicBezTo>
                      <a:pt x="14122" y="16272"/>
                      <a:pt x="36243" y="-744"/>
                      <a:pt x="53271" y="26"/>
                    </a:cubicBezTo>
                    <a:cubicBezTo>
                      <a:pt x="70299" y="796"/>
                      <a:pt x="108750" y="12835"/>
                      <a:pt x="108750" y="29494"/>
                    </a:cubicBezTo>
                    <a:cubicBezTo>
                      <a:pt x="108750" y="46153"/>
                      <a:pt x="70058" y="56664"/>
                      <a:pt x="53271" y="60352"/>
                    </a:cubicBezTo>
                    <a:cubicBezTo>
                      <a:pt x="36484" y="64040"/>
                      <a:pt x="19933" y="56647"/>
                      <a:pt x="8027" y="51620"/>
                    </a:cubicBezTo>
                    <a:cubicBezTo>
                      <a:pt x="-3879" y="46593"/>
                      <a:pt x="-960" y="33470"/>
                      <a:pt x="6581" y="2487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D31C5CDF-3829-4CEE-8CFF-B0F78FB89F6D}"/>
                  </a:ext>
                </a:extLst>
              </p:cNvPr>
              <p:cNvSpPr/>
              <p:nvPr/>
            </p:nvSpPr>
            <p:spPr>
              <a:xfrm rot="4460783">
                <a:off x="4356012" y="3262689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grpSp>
            <p:nvGrpSpPr>
              <p:cNvPr id="132" name="그룹 131">
                <a:extLst>
                  <a:ext uri="{FF2B5EF4-FFF2-40B4-BE49-F238E27FC236}">
                    <a16:creationId xmlns:a16="http://schemas.microsoft.com/office/drawing/2014/main" id="{7F6670BA-5F97-4D5D-8DA9-DB79381D5F97}"/>
                  </a:ext>
                </a:extLst>
              </p:cNvPr>
              <p:cNvGrpSpPr/>
              <p:nvPr/>
            </p:nvGrpSpPr>
            <p:grpSpPr>
              <a:xfrm>
                <a:off x="4395606" y="3179137"/>
                <a:ext cx="63060" cy="93391"/>
                <a:chOff x="4395606" y="3179137"/>
                <a:chExt cx="63060" cy="93391"/>
              </a:xfrm>
            </p:grpSpPr>
            <p:sp>
              <p:nvSpPr>
                <p:cNvPr id="164" name="타원 4">
                  <a:extLst>
                    <a:ext uri="{FF2B5EF4-FFF2-40B4-BE49-F238E27FC236}">
                      <a16:creationId xmlns:a16="http://schemas.microsoft.com/office/drawing/2014/main" id="{9DA1BFB3-D018-4E23-9600-4BFA6CAB01D2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B2A4A2C9-A7BC-4285-B97C-E47926FE2D2B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3" name="그룹 132">
                <a:extLst>
                  <a:ext uri="{FF2B5EF4-FFF2-40B4-BE49-F238E27FC236}">
                    <a16:creationId xmlns:a16="http://schemas.microsoft.com/office/drawing/2014/main" id="{53BB7A70-175F-4167-BA16-77DBEF308961}"/>
                  </a:ext>
                </a:extLst>
              </p:cNvPr>
              <p:cNvGrpSpPr/>
              <p:nvPr/>
            </p:nvGrpSpPr>
            <p:grpSpPr>
              <a:xfrm rot="9614327">
                <a:off x="4452697" y="3202186"/>
                <a:ext cx="63060" cy="93391"/>
                <a:chOff x="4395606" y="3179137"/>
                <a:chExt cx="63060" cy="93391"/>
              </a:xfrm>
            </p:grpSpPr>
            <p:sp>
              <p:nvSpPr>
                <p:cNvPr id="162" name="타원 4">
                  <a:extLst>
                    <a:ext uri="{FF2B5EF4-FFF2-40B4-BE49-F238E27FC236}">
                      <a16:creationId xmlns:a16="http://schemas.microsoft.com/office/drawing/2014/main" id="{F2D65405-EB4D-4765-BB54-FE02F20E9A25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63" name="타원 162">
                  <a:extLst>
                    <a:ext uri="{FF2B5EF4-FFF2-40B4-BE49-F238E27FC236}">
                      <a16:creationId xmlns:a16="http://schemas.microsoft.com/office/drawing/2014/main" id="{08B9C0F8-3B16-4EC3-B11B-5213241C8A5C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4" name="그룹 133">
                <a:extLst>
                  <a:ext uri="{FF2B5EF4-FFF2-40B4-BE49-F238E27FC236}">
                    <a16:creationId xmlns:a16="http://schemas.microsoft.com/office/drawing/2014/main" id="{8F69B0B6-DC50-4548-A9D2-13688F4D3819}"/>
                  </a:ext>
                </a:extLst>
              </p:cNvPr>
              <p:cNvGrpSpPr/>
              <p:nvPr/>
            </p:nvGrpSpPr>
            <p:grpSpPr>
              <a:xfrm>
                <a:off x="4358263" y="3294331"/>
                <a:ext cx="63060" cy="93391"/>
                <a:chOff x="4395606" y="3179137"/>
                <a:chExt cx="63060" cy="93391"/>
              </a:xfrm>
            </p:grpSpPr>
            <p:sp>
              <p:nvSpPr>
                <p:cNvPr id="160" name="타원 4">
                  <a:extLst>
                    <a:ext uri="{FF2B5EF4-FFF2-40B4-BE49-F238E27FC236}">
                      <a16:creationId xmlns:a16="http://schemas.microsoft.com/office/drawing/2014/main" id="{084F6DB4-965A-4328-8FA7-07B51BC62B0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0E53E0B5-9808-4F5E-82B1-033D82BFC89E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5" name="그룹 134">
                <a:extLst>
                  <a:ext uri="{FF2B5EF4-FFF2-40B4-BE49-F238E27FC236}">
                    <a16:creationId xmlns:a16="http://schemas.microsoft.com/office/drawing/2014/main" id="{AF7A12F0-893A-4C8A-BE5B-85909204EA95}"/>
                  </a:ext>
                </a:extLst>
              </p:cNvPr>
              <p:cNvGrpSpPr/>
              <p:nvPr/>
            </p:nvGrpSpPr>
            <p:grpSpPr>
              <a:xfrm rot="9614327">
                <a:off x="4410173" y="3248322"/>
                <a:ext cx="63060" cy="93391"/>
                <a:chOff x="4395606" y="3179137"/>
                <a:chExt cx="63060" cy="93391"/>
              </a:xfrm>
            </p:grpSpPr>
            <p:sp>
              <p:nvSpPr>
                <p:cNvPr id="158" name="타원 4">
                  <a:extLst>
                    <a:ext uri="{FF2B5EF4-FFF2-40B4-BE49-F238E27FC236}">
                      <a16:creationId xmlns:a16="http://schemas.microsoft.com/office/drawing/2014/main" id="{539852DB-2221-44A5-8EEF-9EA870F9D426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9" name="타원 158">
                  <a:extLst>
                    <a:ext uri="{FF2B5EF4-FFF2-40B4-BE49-F238E27FC236}">
                      <a16:creationId xmlns:a16="http://schemas.microsoft.com/office/drawing/2014/main" id="{8C899EA3-1136-4D16-9BC7-3B4EC9074635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6" name="그룹 135">
                <a:extLst>
                  <a:ext uri="{FF2B5EF4-FFF2-40B4-BE49-F238E27FC236}">
                    <a16:creationId xmlns:a16="http://schemas.microsoft.com/office/drawing/2014/main" id="{D463844F-AD76-4257-B729-B25634E85E6C}"/>
                  </a:ext>
                </a:extLst>
              </p:cNvPr>
              <p:cNvGrpSpPr/>
              <p:nvPr/>
            </p:nvGrpSpPr>
            <p:grpSpPr>
              <a:xfrm>
                <a:off x="4469648" y="3272856"/>
                <a:ext cx="63060" cy="93391"/>
                <a:chOff x="4395606" y="3179137"/>
                <a:chExt cx="63060" cy="93391"/>
              </a:xfrm>
            </p:grpSpPr>
            <p:sp>
              <p:nvSpPr>
                <p:cNvPr id="156" name="타원 4">
                  <a:extLst>
                    <a:ext uri="{FF2B5EF4-FFF2-40B4-BE49-F238E27FC236}">
                      <a16:creationId xmlns:a16="http://schemas.microsoft.com/office/drawing/2014/main" id="{C2248C80-E2C1-4260-B4B4-B5ADA3E18DB2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17E18D1A-661E-41BE-8F24-93AB48F4F2F9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591CEE9F-DA55-4627-9581-73D9D6D26EAC}"/>
                  </a:ext>
                </a:extLst>
              </p:cNvPr>
              <p:cNvGrpSpPr/>
              <p:nvPr/>
            </p:nvGrpSpPr>
            <p:grpSpPr>
              <a:xfrm rot="9614327">
                <a:off x="4421046" y="3324669"/>
                <a:ext cx="63060" cy="93391"/>
                <a:chOff x="4395606" y="3179137"/>
                <a:chExt cx="63060" cy="93391"/>
              </a:xfrm>
            </p:grpSpPr>
            <p:sp>
              <p:nvSpPr>
                <p:cNvPr id="154" name="타원 4">
                  <a:extLst>
                    <a:ext uri="{FF2B5EF4-FFF2-40B4-BE49-F238E27FC236}">
                      <a16:creationId xmlns:a16="http://schemas.microsoft.com/office/drawing/2014/main" id="{570AC5AE-334E-4E00-B974-F39D1CCF675C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5" name="타원 154">
                  <a:extLst>
                    <a:ext uri="{FF2B5EF4-FFF2-40B4-BE49-F238E27FC236}">
                      <a16:creationId xmlns:a16="http://schemas.microsoft.com/office/drawing/2014/main" id="{56E88D62-15C7-4347-9BCB-A8B3C0E2797B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8" name="그룹 137">
                <a:extLst>
                  <a:ext uri="{FF2B5EF4-FFF2-40B4-BE49-F238E27FC236}">
                    <a16:creationId xmlns:a16="http://schemas.microsoft.com/office/drawing/2014/main" id="{E7BADA7E-3FB3-4583-8631-9879862440F6}"/>
                  </a:ext>
                </a:extLst>
              </p:cNvPr>
              <p:cNvGrpSpPr/>
              <p:nvPr/>
            </p:nvGrpSpPr>
            <p:grpSpPr>
              <a:xfrm rot="1187885">
                <a:off x="4300705" y="3265193"/>
                <a:ext cx="63060" cy="93391"/>
                <a:chOff x="4395606" y="3179137"/>
                <a:chExt cx="63060" cy="93391"/>
              </a:xfrm>
            </p:grpSpPr>
            <p:sp>
              <p:nvSpPr>
                <p:cNvPr id="152" name="타원 4">
                  <a:extLst>
                    <a:ext uri="{FF2B5EF4-FFF2-40B4-BE49-F238E27FC236}">
                      <a16:creationId xmlns:a16="http://schemas.microsoft.com/office/drawing/2014/main" id="{E11A7E9D-D9F6-4CDA-A629-42110E433D38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A7785B6A-19E3-472B-85A4-44DEA483A6C1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39" name="그룹 138">
                <a:extLst>
                  <a:ext uri="{FF2B5EF4-FFF2-40B4-BE49-F238E27FC236}">
                    <a16:creationId xmlns:a16="http://schemas.microsoft.com/office/drawing/2014/main" id="{01C490C4-69BA-4471-ACE4-7FD7178B0D5E}"/>
                  </a:ext>
                </a:extLst>
              </p:cNvPr>
              <p:cNvGrpSpPr/>
              <p:nvPr/>
            </p:nvGrpSpPr>
            <p:grpSpPr>
              <a:xfrm rot="20700044">
                <a:off x="4255069" y="3308002"/>
                <a:ext cx="63060" cy="93391"/>
                <a:chOff x="4395606" y="3179137"/>
                <a:chExt cx="63060" cy="93391"/>
              </a:xfrm>
            </p:grpSpPr>
            <p:sp>
              <p:nvSpPr>
                <p:cNvPr id="150" name="타원 4">
                  <a:extLst>
                    <a:ext uri="{FF2B5EF4-FFF2-40B4-BE49-F238E27FC236}">
                      <a16:creationId xmlns:a16="http://schemas.microsoft.com/office/drawing/2014/main" id="{4EBF6003-0269-45B9-9533-A23C998448B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1" name="타원 150">
                  <a:extLst>
                    <a:ext uri="{FF2B5EF4-FFF2-40B4-BE49-F238E27FC236}">
                      <a16:creationId xmlns:a16="http://schemas.microsoft.com/office/drawing/2014/main" id="{3D7290F5-B7A3-425C-991A-BEC63C0F7B35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78022602-0041-4D55-A5BF-1F23FA1DA161}"/>
                  </a:ext>
                </a:extLst>
              </p:cNvPr>
              <p:cNvGrpSpPr/>
              <p:nvPr/>
            </p:nvGrpSpPr>
            <p:grpSpPr>
              <a:xfrm>
                <a:off x="4313299" y="3338484"/>
                <a:ext cx="98586" cy="670704"/>
                <a:chOff x="4395606" y="3179137"/>
                <a:chExt cx="98586" cy="670704"/>
              </a:xfrm>
            </p:grpSpPr>
            <p:sp>
              <p:nvSpPr>
                <p:cNvPr id="144" name="타원 4">
                  <a:extLst>
                    <a:ext uri="{FF2B5EF4-FFF2-40B4-BE49-F238E27FC236}">
                      <a16:creationId xmlns:a16="http://schemas.microsoft.com/office/drawing/2014/main" id="{111CDF64-9CBB-4331-A76A-3020091DD55C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5" name="타원 144">
                  <a:extLst>
                    <a:ext uri="{FF2B5EF4-FFF2-40B4-BE49-F238E27FC236}">
                      <a16:creationId xmlns:a16="http://schemas.microsoft.com/office/drawing/2014/main" id="{7EC3495F-7176-4967-AB4D-CE4E382FF42D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6" name="타원 4">
                  <a:extLst>
                    <a:ext uri="{FF2B5EF4-FFF2-40B4-BE49-F238E27FC236}">
                      <a16:creationId xmlns:a16="http://schemas.microsoft.com/office/drawing/2014/main" id="{C8245558-7464-402B-8AE5-364188340DAB}"/>
                    </a:ext>
                  </a:extLst>
                </p:cNvPr>
                <p:cNvSpPr/>
                <p:nvPr/>
              </p:nvSpPr>
              <p:spPr>
                <a:xfrm rot="4460783">
                  <a:off x="4412852" y="3591266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F1130ACA-5C5E-4E12-B7BD-CC16615F2B67}"/>
                    </a:ext>
                  </a:extLst>
                </p:cNvPr>
                <p:cNvSpPr/>
                <p:nvPr/>
              </p:nvSpPr>
              <p:spPr>
                <a:xfrm rot="4460783">
                  <a:off x="4442905" y="3613210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8" name="타원 4">
                  <a:extLst>
                    <a:ext uri="{FF2B5EF4-FFF2-40B4-BE49-F238E27FC236}">
                      <a16:creationId xmlns:a16="http://schemas.microsoft.com/office/drawing/2014/main" id="{E4F8A927-2860-4762-AF0B-25002774ED79}"/>
                    </a:ext>
                  </a:extLst>
                </p:cNvPr>
                <p:cNvSpPr/>
                <p:nvPr/>
              </p:nvSpPr>
              <p:spPr>
                <a:xfrm rot="5625540">
                  <a:off x="4415966" y="3771616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9" name="타원 148">
                  <a:extLst>
                    <a:ext uri="{FF2B5EF4-FFF2-40B4-BE49-F238E27FC236}">
                      <a16:creationId xmlns:a16="http://schemas.microsoft.com/office/drawing/2014/main" id="{C0FAAE9C-D4A3-4630-931B-AFCE08D9CA41}"/>
                    </a:ext>
                  </a:extLst>
                </p:cNvPr>
                <p:cNvSpPr/>
                <p:nvPr/>
              </p:nvSpPr>
              <p:spPr>
                <a:xfrm rot="5625540">
                  <a:off x="4446019" y="3793560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id="{585489A1-2F27-42DD-A0CF-A519DBBA34CD}"/>
                  </a:ext>
                </a:extLst>
              </p:cNvPr>
              <p:cNvGrpSpPr/>
              <p:nvPr/>
            </p:nvGrpSpPr>
            <p:grpSpPr>
              <a:xfrm rot="9614327">
                <a:off x="4483055" y="3341498"/>
                <a:ext cx="63060" cy="93391"/>
                <a:chOff x="4395606" y="3179137"/>
                <a:chExt cx="63060" cy="93391"/>
              </a:xfrm>
            </p:grpSpPr>
            <p:sp>
              <p:nvSpPr>
                <p:cNvPr id="142" name="타원 4">
                  <a:extLst>
                    <a:ext uri="{FF2B5EF4-FFF2-40B4-BE49-F238E27FC236}">
                      <a16:creationId xmlns:a16="http://schemas.microsoft.com/office/drawing/2014/main" id="{F3850768-8F84-47F8-ACCD-E011CE0608B7}"/>
                    </a:ext>
                  </a:extLst>
                </p:cNvPr>
                <p:cNvSpPr/>
                <p:nvPr/>
              </p:nvSpPr>
              <p:spPr>
                <a:xfrm rot="4460783">
                  <a:off x="4380440" y="3194303"/>
                  <a:ext cx="93391" cy="63060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  <a:gd name="connsiteX0" fmla="*/ 6581 w 96001"/>
                    <a:gd name="connsiteY0" fmla="*/ 24886 h 61276"/>
                    <a:gd name="connsiteX1" fmla="*/ 53271 w 96001"/>
                    <a:gd name="connsiteY1" fmla="*/ 41 h 61276"/>
                    <a:gd name="connsiteX2" fmla="*/ 96001 w 96001"/>
                    <a:gd name="connsiteY2" fmla="*/ 30883 h 61276"/>
                    <a:gd name="connsiteX3" fmla="*/ 53271 w 96001"/>
                    <a:gd name="connsiteY3" fmla="*/ 60367 h 61276"/>
                    <a:gd name="connsiteX4" fmla="*/ 8027 w 96001"/>
                    <a:gd name="connsiteY4" fmla="*/ 51635 h 61276"/>
                    <a:gd name="connsiteX5" fmla="*/ 6581 w 96001"/>
                    <a:gd name="connsiteY5" fmla="*/ 24886 h 61276"/>
                    <a:gd name="connsiteX0" fmla="*/ 11403 w 93391"/>
                    <a:gd name="connsiteY0" fmla="*/ 8969 h 63060"/>
                    <a:gd name="connsiteX1" fmla="*/ 50661 w 93391"/>
                    <a:gd name="connsiteY1" fmla="*/ 1825 h 63060"/>
                    <a:gd name="connsiteX2" fmla="*/ 93391 w 93391"/>
                    <a:gd name="connsiteY2" fmla="*/ 32667 h 63060"/>
                    <a:gd name="connsiteX3" fmla="*/ 50661 w 93391"/>
                    <a:gd name="connsiteY3" fmla="*/ 62151 h 63060"/>
                    <a:gd name="connsiteX4" fmla="*/ 5417 w 93391"/>
                    <a:gd name="connsiteY4" fmla="*/ 53419 h 63060"/>
                    <a:gd name="connsiteX5" fmla="*/ 11403 w 93391"/>
                    <a:gd name="connsiteY5" fmla="*/ 8969 h 63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391" h="63060">
                      <a:moveTo>
                        <a:pt x="11403" y="8969"/>
                      </a:moveTo>
                      <a:cubicBezTo>
                        <a:pt x="18944" y="370"/>
                        <a:pt x="36996" y="-2125"/>
                        <a:pt x="50661" y="1825"/>
                      </a:cubicBezTo>
                      <a:cubicBezTo>
                        <a:pt x="64326" y="5775"/>
                        <a:pt x="93391" y="16008"/>
                        <a:pt x="93391" y="32667"/>
                      </a:cubicBezTo>
                      <a:cubicBezTo>
                        <a:pt x="93391" y="49326"/>
                        <a:pt x="65323" y="58692"/>
                        <a:pt x="50661" y="62151"/>
                      </a:cubicBezTo>
                      <a:cubicBezTo>
                        <a:pt x="35999" y="65610"/>
                        <a:pt x="17323" y="58446"/>
                        <a:pt x="5417" y="53419"/>
                      </a:cubicBezTo>
                      <a:cubicBezTo>
                        <a:pt x="-6489" y="48392"/>
                        <a:pt x="3862" y="17568"/>
                        <a:pt x="11403" y="896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24E3FF8D-7918-44FF-B394-B2B79BFC8084}"/>
                    </a:ext>
                  </a:extLst>
                </p:cNvPr>
                <p:cNvSpPr/>
                <p:nvPr/>
              </p:nvSpPr>
              <p:spPr>
                <a:xfrm rot="4460783">
                  <a:off x="4410493" y="3216247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</p:grp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6754F5F4-28D3-4F8D-BDA8-3435F7E941A3}"/>
                </a:ext>
              </a:extLst>
            </p:cNvPr>
            <p:cNvSpPr/>
            <p:nvPr/>
          </p:nvSpPr>
          <p:spPr>
            <a:xfrm rot="21229008">
              <a:off x="4403398" y="2378131"/>
              <a:ext cx="22669" cy="144000"/>
            </a:xfrm>
            <a:custGeom>
              <a:avLst/>
              <a:gdLst>
                <a:gd name="connsiteX0" fmla="*/ 22669 w 22669"/>
                <a:gd name="connsiteY0" fmla="*/ 0 h 168275"/>
                <a:gd name="connsiteX1" fmla="*/ 444 w 22669"/>
                <a:gd name="connsiteY1" fmla="*/ 98425 h 168275"/>
                <a:gd name="connsiteX2" fmla="*/ 9969 w 22669"/>
                <a:gd name="connsiteY2" fmla="*/ 168275 h 1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69" h="168275">
                  <a:moveTo>
                    <a:pt x="22669" y="0"/>
                  </a:moveTo>
                  <a:cubicBezTo>
                    <a:pt x="12615" y="35189"/>
                    <a:pt x="2561" y="70379"/>
                    <a:pt x="444" y="98425"/>
                  </a:cubicBezTo>
                  <a:cubicBezTo>
                    <a:pt x="-1673" y="126471"/>
                    <a:pt x="4148" y="147373"/>
                    <a:pt x="9969" y="168275"/>
                  </a:cubicBez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138824AC-31B3-472D-9249-1EDEAB884123}"/>
                </a:ext>
              </a:extLst>
            </p:cNvPr>
            <p:cNvSpPr/>
            <p:nvPr/>
          </p:nvSpPr>
          <p:spPr>
            <a:xfrm>
              <a:off x="4464050" y="2638425"/>
              <a:ext cx="47625" cy="98425"/>
            </a:xfrm>
            <a:custGeom>
              <a:avLst/>
              <a:gdLst>
                <a:gd name="connsiteX0" fmla="*/ 0 w 47625"/>
                <a:gd name="connsiteY0" fmla="*/ 0 h 98425"/>
                <a:gd name="connsiteX1" fmla="*/ 47625 w 47625"/>
                <a:gd name="connsiteY1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98425">
                  <a:moveTo>
                    <a:pt x="0" y="0"/>
                  </a:moveTo>
                  <a:lnTo>
                    <a:pt x="47625" y="98425"/>
                  </a:ln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189E44B-E391-4BDF-9CDA-3295C2743861}"/>
                </a:ext>
              </a:extLst>
            </p:cNvPr>
            <p:cNvGrpSpPr/>
            <p:nvPr/>
          </p:nvGrpSpPr>
          <p:grpSpPr>
            <a:xfrm>
              <a:off x="4454654" y="3653734"/>
              <a:ext cx="223852" cy="319087"/>
              <a:chOff x="4414231" y="3633788"/>
              <a:chExt cx="223852" cy="319087"/>
            </a:xfrm>
          </p:grpSpPr>
          <p:cxnSp>
            <p:nvCxnSpPr>
              <p:cNvPr id="128" name="직선 연결선 127">
                <a:extLst>
                  <a:ext uri="{FF2B5EF4-FFF2-40B4-BE49-F238E27FC236}">
                    <a16:creationId xmlns:a16="http://schemas.microsoft.com/office/drawing/2014/main" id="{18C3E195-918F-4DB4-B73C-6A86E04D5D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231" y="3633788"/>
                <a:ext cx="0" cy="319087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>
                <a:extLst>
                  <a:ext uri="{FF2B5EF4-FFF2-40B4-BE49-F238E27FC236}">
                    <a16:creationId xmlns:a16="http://schemas.microsoft.com/office/drawing/2014/main" id="{A89CE1ED-0A75-429D-95D1-02F6BBCE0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8083" y="3633788"/>
                <a:ext cx="0" cy="319087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D8D598B2-EC28-4787-9070-EDA10C1422E8}"/>
                </a:ext>
              </a:extLst>
            </p:cNvPr>
            <p:cNvSpPr/>
            <p:nvPr/>
          </p:nvSpPr>
          <p:spPr>
            <a:xfrm>
              <a:off x="4076243" y="4005658"/>
              <a:ext cx="1508876" cy="929063"/>
            </a:xfrm>
            <a:custGeom>
              <a:avLst/>
              <a:gdLst>
                <a:gd name="connsiteX0" fmla="*/ 76200 w 1508876"/>
                <a:gd name="connsiteY0" fmla="*/ 521655 h 975689"/>
                <a:gd name="connsiteX1" fmla="*/ 165100 w 1508876"/>
                <a:gd name="connsiteY1" fmla="*/ 597855 h 975689"/>
                <a:gd name="connsiteX2" fmla="*/ 400050 w 1508876"/>
                <a:gd name="connsiteY2" fmla="*/ 629605 h 975689"/>
                <a:gd name="connsiteX3" fmla="*/ 600075 w 1508876"/>
                <a:gd name="connsiteY3" fmla="*/ 610555 h 975689"/>
                <a:gd name="connsiteX4" fmla="*/ 625475 w 1508876"/>
                <a:gd name="connsiteY4" fmla="*/ 553405 h 975689"/>
                <a:gd name="connsiteX5" fmla="*/ 549275 w 1508876"/>
                <a:gd name="connsiteY5" fmla="*/ 442280 h 975689"/>
                <a:gd name="connsiteX6" fmla="*/ 454025 w 1508876"/>
                <a:gd name="connsiteY6" fmla="*/ 308930 h 975689"/>
                <a:gd name="connsiteX7" fmla="*/ 431800 w 1508876"/>
                <a:gd name="connsiteY7" fmla="*/ 220030 h 975689"/>
                <a:gd name="connsiteX8" fmla="*/ 473075 w 1508876"/>
                <a:gd name="connsiteY8" fmla="*/ 235905 h 975689"/>
                <a:gd name="connsiteX9" fmla="*/ 508000 w 1508876"/>
                <a:gd name="connsiteY9" fmla="*/ 315280 h 975689"/>
                <a:gd name="connsiteX10" fmla="*/ 549275 w 1508876"/>
                <a:gd name="connsiteY10" fmla="*/ 397830 h 975689"/>
                <a:gd name="connsiteX11" fmla="*/ 587375 w 1508876"/>
                <a:gd name="connsiteY11" fmla="*/ 423230 h 975689"/>
                <a:gd name="connsiteX12" fmla="*/ 609600 w 1508876"/>
                <a:gd name="connsiteY12" fmla="*/ 308930 h 975689"/>
                <a:gd name="connsiteX13" fmla="*/ 644525 w 1508876"/>
                <a:gd name="connsiteY13" fmla="*/ 175580 h 975689"/>
                <a:gd name="connsiteX14" fmla="*/ 695325 w 1508876"/>
                <a:gd name="connsiteY14" fmla="*/ 32705 h 975689"/>
                <a:gd name="connsiteX15" fmla="*/ 733425 w 1508876"/>
                <a:gd name="connsiteY15" fmla="*/ 955 h 975689"/>
                <a:gd name="connsiteX16" fmla="*/ 717550 w 1508876"/>
                <a:gd name="connsiteY16" fmla="*/ 54930 h 975689"/>
                <a:gd name="connsiteX17" fmla="*/ 682625 w 1508876"/>
                <a:gd name="connsiteY17" fmla="*/ 172405 h 975689"/>
                <a:gd name="connsiteX18" fmla="*/ 654050 w 1508876"/>
                <a:gd name="connsiteY18" fmla="*/ 289880 h 975689"/>
                <a:gd name="connsiteX19" fmla="*/ 622300 w 1508876"/>
                <a:gd name="connsiteY19" fmla="*/ 388305 h 975689"/>
                <a:gd name="connsiteX20" fmla="*/ 638175 w 1508876"/>
                <a:gd name="connsiteY20" fmla="*/ 416880 h 975689"/>
                <a:gd name="connsiteX21" fmla="*/ 708025 w 1508876"/>
                <a:gd name="connsiteY21" fmla="*/ 337505 h 975689"/>
                <a:gd name="connsiteX22" fmla="*/ 752475 w 1508876"/>
                <a:gd name="connsiteY22" fmla="*/ 296230 h 975689"/>
                <a:gd name="connsiteX23" fmla="*/ 736600 w 1508876"/>
                <a:gd name="connsiteY23" fmla="*/ 362905 h 975689"/>
                <a:gd name="connsiteX24" fmla="*/ 666750 w 1508876"/>
                <a:gd name="connsiteY24" fmla="*/ 493080 h 975689"/>
                <a:gd name="connsiteX25" fmla="*/ 673100 w 1508876"/>
                <a:gd name="connsiteY25" fmla="*/ 585155 h 975689"/>
                <a:gd name="connsiteX26" fmla="*/ 850900 w 1508876"/>
                <a:gd name="connsiteY26" fmla="*/ 616905 h 975689"/>
                <a:gd name="connsiteX27" fmla="*/ 1165225 w 1508876"/>
                <a:gd name="connsiteY27" fmla="*/ 616905 h 975689"/>
                <a:gd name="connsiteX28" fmla="*/ 1346200 w 1508876"/>
                <a:gd name="connsiteY28" fmla="*/ 588330 h 975689"/>
                <a:gd name="connsiteX29" fmla="*/ 1501775 w 1508876"/>
                <a:gd name="connsiteY29" fmla="*/ 607380 h 975689"/>
                <a:gd name="connsiteX30" fmla="*/ 1470025 w 1508876"/>
                <a:gd name="connsiteY30" fmla="*/ 934405 h 975689"/>
                <a:gd name="connsiteX31" fmla="*/ 1358900 w 1508876"/>
                <a:gd name="connsiteY31" fmla="*/ 915355 h 975689"/>
                <a:gd name="connsiteX32" fmla="*/ 1235075 w 1508876"/>
                <a:gd name="connsiteY32" fmla="*/ 858205 h 975689"/>
                <a:gd name="connsiteX33" fmla="*/ 1139825 w 1508876"/>
                <a:gd name="connsiteY33" fmla="*/ 874080 h 975689"/>
                <a:gd name="connsiteX34" fmla="*/ 1089025 w 1508876"/>
                <a:gd name="connsiteY34" fmla="*/ 937580 h 975689"/>
                <a:gd name="connsiteX35" fmla="*/ 1057275 w 1508876"/>
                <a:gd name="connsiteY35" fmla="*/ 975680 h 975689"/>
                <a:gd name="connsiteX36" fmla="*/ 1012825 w 1508876"/>
                <a:gd name="connsiteY36" fmla="*/ 934405 h 975689"/>
                <a:gd name="connsiteX37" fmla="*/ 939800 w 1508876"/>
                <a:gd name="connsiteY37" fmla="*/ 867730 h 975689"/>
                <a:gd name="connsiteX38" fmla="*/ 771525 w 1508876"/>
                <a:gd name="connsiteY38" fmla="*/ 915355 h 975689"/>
                <a:gd name="connsiteX39" fmla="*/ 727075 w 1508876"/>
                <a:gd name="connsiteY39" fmla="*/ 874080 h 975689"/>
                <a:gd name="connsiteX40" fmla="*/ 676275 w 1508876"/>
                <a:gd name="connsiteY40" fmla="*/ 861380 h 975689"/>
                <a:gd name="connsiteX41" fmla="*/ 460375 w 1508876"/>
                <a:gd name="connsiteY41" fmla="*/ 921705 h 975689"/>
                <a:gd name="connsiteX42" fmla="*/ 412750 w 1508876"/>
                <a:gd name="connsiteY42" fmla="*/ 899480 h 975689"/>
                <a:gd name="connsiteX43" fmla="*/ 269875 w 1508876"/>
                <a:gd name="connsiteY43" fmla="*/ 864555 h 975689"/>
                <a:gd name="connsiteX44" fmla="*/ 165100 w 1508876"/>
                <a:gd name="connsiteY44" fmla="*/ 909005 h 975689"/>
                <a:gd name="connsiteX45" fmla="*/ 73025 w 1508876"/>
                <a:gd name="connsiteY45" fmla="*/ 921705 h 975689"/>
                <a:gd name="connsiteX46" fmla="*/ 0 w 1508876"/>
                <a:gd name="connsiteY46" fmla="*/ 915355 h 97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08876" h="975689">
                  <a:moveTo>
                    <a:pt x="76200" y="521655"/>
                  </a:moveTo>
                  <a:cubicBezTo>
                    <a:pt x="93662" y="550759"/>
                    <a:pt x="111125" y="579863"/>
                    <a:pt x="165100" y="597855"/>
                  </a:cubicBezTo>
                  <a:cubicBezTo>
                    <a:pt x="219075" y="615847"/>
                    <a:pt x="327554" y="627488"/>
                    <a:pt x="400050" y="629605"/>
                  </a:cubicBezTo>
                  <a:cubicBezTo>
                    <a:pt x="472546" y="631722"/>
                    <a:pt x="562504" y="623255"/>
                    <a:pt x="600075" y="610555"/>
                  </a:cubicBezTo>
                  <a:cubicBezTo>
                    <a:pt x="637646" y="597855"/>
                    <a:pt x="633942" y="581451"/>
                    <a:pt x="625475" y="553405"/>
                  </a:cubicBezTo>
                  <a:cubicBezTo>
                    <a:pt x="617008" y="525359"/>
                    <a:pt x="577850" y="483026"/>
                    <a:pt x="549275" y="442280"/>
                  </a:cubicBezTo>
                  <a:cubicBezTo>
                    <a:pt x="520700" y="401534"/>
                    <a:pt x="473604" y="345972"/>
                    <a:pt x="454025" y="308930"/>
                  </a:cubicBezTo>
                  <a:cubicBezTo>
                    <a:pt x="434446" y="271888"/>
                    <a:pt x="428625" y="232201"/>
                    <a:pt x="431800" y="220030"/>
                  </a:cubicBezTo>
                  <a:cubicBezTo>
                    <a:pt x="434975" y="207859"/>
                    <a:pt x="460375" y="220030"/>
                    <a:pt x="473075" y="235905"/>
                  </a:cubicBezTo>
                  <a:cubicBezTo>
                    <a:pt x="485775" y="251780"/>
                    <a:pt x="495300" y="288293"/>
                    <a:pt x="508000" y="315280"/>
                  </a:cubicBezTo>
                  <a:cubicBezTo>
                    <a:pt x="520700" y="342267"/>
                    <a:pt x="536046" y="379838"/>
                    <a:pt x="549275" y="397830"/>
                  </a:cubicBezTo>
                  <a:cubicBezTo>
                    <a:pt x="562504" y="415822"/>
                    <a:pt x="577321" y="438047"/>
                    <a:pt x="587375" y="423230"/>
                  </a:cubicBezTo>
                  <a:cubicBezTo>
                    <a:pt x="597429" y="408413"/>
                    <a:pt x="600075" y="350205"/>
                    <a:pt x="609600" y="308930"/>
                  </a:cubicBezTo>
                  <a:cubicBezTo>
                    <a:pt x="619125" y="267655"/>
                    <a:pt x="630238" y="221617"/>
                    <a:pt x="644525" y="175580"/>
                  </a:cubicBezTo>
                  <a:cubicBezTo>
                    <a:pt x="658812" y="129543"/>
                    <a:pt x="680508" y="61809"/>
                    <a:pt x="695325" y="32705"/>
                  </a:cubicBezTo>
                  <a:cubicBezTo>
                    <a:pt x="710142" y="3601"/>
                    <a:pt x="729721" y="-2749"/>
                    <a:pt x="733425" y="955"/>
                  </a:cubicBezTo>
                  <a:cubicBezTo>
                    <a:pt x="737129" y="4659"/>
                    <a:pt x="726017" y="26355"/>
                    <a:pt x="717550" y="54930"/>
                  </a:cubicBezTo>
                  <a:cubicBezTo>
                    <a:pt x="709083" y="83505"/>
                    <a:pt x="693208" y="133247"/>
                    <a:pt x="682625" y="172405"/>
                  </a:cubicBezTo>
                  <a:cubicBezTo>
                    <a:pt x="672042" y="211563"/>
                    <a:pt x="664104" y="253897"/>
                    <a:pt x="654050" y="289880"/>
                  </a:cubicBezTo>
                  <a:cubicBezTo>
                    <a:pt x="643996" y="325863"/>
                    <a:pt x="624946" y="367138"/>
                    <a:pt x="622300" y="388305"/>
                  </a:cubicBezTo>
                  <a:cubicBezTo>
                    <a:pt x="619654" y="409472"/>
                    <a:pt x="623887" y="425347"/>
                    <a:pt x="638175" y="416880"/>
                  </a:cubicBezTo>
                  <a:cubicBezTo>
                    <a:pt x="652463" y="408413"/>
                    <a:pt x="688975" y="357613"/>
                    <a:pt x="708025" y="337505"/>
                  </a:cubicBezTo>
                  <a:cubicBezTo>
                    <a:pt x="727075" y="317397"/>
                    <a:pt x="747713" y="291997"/>
                    <a:pt x="752475" y="296230"/>
                  </a:cubicBezTo>
                  <a:cubicBezTo>
                    <a:pt x="757237" y="300463"/>
                    <a:pt x="750888" y="330097"/>
                    <a:pt x="736600" y="362905"/>
                  </a:cubicBezTo>
                  <a:cubicBezTo>
                    <a:pt x="722313" y="395713"/>
                    <a:pt x="677333" y="456038"/>
                    <a:pt x="666750" y="493080"/>
                  </a:cubicBezTo>
                  <a:cubicBezTo>
                    <a:pt x="656167" y="530122"/>
                    <a:pt x="642408" y="564518"/>
                    <a:pt x="673100" y="585155"/>
                  </a:cubicBezTo>
                  <a:cubicBezTo>
                    <a:pt x="703792" y="605792"/>
                    <a:pt x="768879" y="611613"/>
                    <a:pt x="850900" y="616905"/>
                  </a:cubicBezTo>
                  <a:cubicBezTo>
                    <a:pt x="932921" y="622197"/>
                    <a:pt x="1082675" y="621667"/>
                    <a:pt x="1165225" y="616905"/>
                  </a:cubicBezTo>
                  <a:cubicBezTo>
                    <a:pt x="1247775" y="612143"/>
                    <a:pt x="1290108" y="589917"/>
                    <a:pt x="1346200" y="588330"/>
                  </a:cubicBezTo>
                  <a:cubicBezTo>
                    <a:pt x="1402292" y="586743"/>
                    <a:pt x="1481138" y="549701"/>
                    <a:pt x="1501775" y="607380"/>
                  </a:cubicBezTo>
                  <a:cubicBezTo>
                    <a:pt x="1522412" y="665059"/>
                    <a:pt x="1493837" y="883076"/>
                    <a:pt x="1470025" y="934405"/>
                  </a:cubicBezTo>
                  <a:cubicBezTo>
                    <a:pt x="1446213" y="985734"/>
                    <a:pt x="1398058" y="928055"/>
                    <a:pt x="1358900" y="915355"/>
                  </a:cubicBezTo>
                  <a:cubicBezTo>
                    <a:pt x="1319742" y="902655"/>
                    <a:pt x="1271587" y="865084"/>
                    <a:pt x="1235075" y="858205"/>
                  </a:cubicBezTo>
                  <a:cubicBezTo>
                    <a:pt x="1198563" y="851326"/>
                    <a:pt x="1164167" y="860851"/>
                    <a:pt x="1139825" y="874080"/>
                  </a:cubicBezTo>
                  <a:cubicBezTo>
                    <a:pt x="1115483" y="887309"/>
                    <a:pt x="1102783" y="920647"/>
                    <a:pt x="1089025" y="937580"/>
                  </a:cubicBezTo>
                  <a:cubicBezTo>
                    <a:pt x="1075267" y="954513"/>
                    <a:pt x="1069975" y="976209"/>
                    <a:pt x="1057275" y="975680"/>
                  </a:cubicBezTo>
                  <a:cubicBezTo>
                    <a:pt x="1044575" y="975151"/>
                    <a:pt x="1012825" y="934405"/>
                    <a:pt x="1012825" y="934405"/>
                  </a:cubicBezTo>
                  <a:cubicBezTo>
                    <a:pt x="993246" y="916413"/>
                    <a:pt x="980017" y="870905"/>
                    <a:pt x="939800" y="867730"/>
                  </a:cubicBezTo>
                  <a:cubicBezTo>
                    <a:pt x="899583" y="864555"/>
                    <a:pt x="806979" y="914297"/>
                    <a:pt x="771525" y="915355"/>
                  </a:cubicBezTo>
                  <a:cubicBezTo>
                    <a:pt x="736071" y="916413"/>
                    <a:pt x="742950" y="883076"/>
                    <a:pt x="727075" y="874080"/>
                  </a:cubicBezTo>
                  <a:cubicBezTo>
                    <a:pt x="711200" y="865084"/>
                    <a:pt x="720725" y="853443"/>
                    <a:pt x="676275" y="861380"/>
                  </a:cubicBezTo>
                  <a:cubicBezTo>
                    <a:pt x="631825" y="869317"/>
                    <a:pt x="504296" y="915355"/>
                    <a:pt x="460375" y="921705"/>
                  </a:cubicBezTo>
                  <a:cubicBezTo>
                    <a:pt x="416454" y="928055"/>
                    <a:pt x="444500" y="909005"/>
                    <a:pt x="412750" y="899480"/>
                  </a:cubicBezTo>
                  <a:cubicBezTo>
                    <a:pt x="381000" y="889955"/>
                    <a:pt x="311150" y="862968"/>
                    <a:pt x="269875" y="864555"/>
                  </a:cubicBezTo>
                  <a:cubicBezTo>
                    <a:pt x="228600" y="866142"/>
                    <a:pt x="197908" y="899480"/>
                    <a:pt x="165100" y="909005"/>
                  </a:cubicBezTo>
                  <a:cubicBezTo>
                    <a:pt x="132292" y="918530"/>
                    <a:pt x="100542" y="920647"/>
                    <a:pt x="73025" y="921705"/>
                  </a:cubicBezTo>
                  <a:cubicBezTo>
                    <a:pt x="45508" y="922763"/>
                    <a:pt x="22754" y="919059"/>
                    <a:pt x="0" y="915355"/>
                  </a:cubicBezTo>
                </a:path>
              </a:pathLst>
            </a:custGeom>
            <a:gradFill flip="none" rotWithShape="1">
              <a:gsLst>
                <a:gs pos="0">
                  <a:srgbClr val="F78181">
                    <a:tint val="66000"/>
                    <a:satMod val="160000"/>
                    <a:alpha val="90000"/>
                  </a:srgbClr>
                </a:gs>
                <a:gs pos="46000">
                  <a:srgbClr val="F78181">
                    <a:tint val="44500"/>
                    <a:satMod val="160000"/>
                    <a:alpha val="80000"/>
                  </a:srgbClr>
                </a:gs>
                <a:gs pos="67000">
                  <a:srgbClr val="F78181">
                    <a:tint val="23500"/>
                    <a:satMod val="160000"/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0" name="타원 4">
              <a:extLst>
                <a:ext uri="{FF2B5EF4-FFF2-40B4-BE49-F238E27FC236}">
                  <a16:creationId xmlns:a16="http://schemas.microsoft.com/office/drawing/2014/main" id="{D25760E4-34AE-45B6-8D91-7E9ECE09D207}"/>
                </a:ext>
              </a:extLst>
            </p:cNvPr>
            <p:cNvSpPr/>
            <p:nvPr/>
          </p:nvSpPr>
          <p:spPr>
            <a:xfrm rot="4472464">
              <a:off x="4595186" y="4307251"/>
              <a:ext cx="93391" cy="63060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391" h="63060">
                  <a:moveTo>
                    <a:pt x="11403" y="8969"/>
                  </a:moveTo>
                  <a:cubicBezTo>
                    <a:pt x="18944" y="370"/>
                    <a:pt x="36996" y="-2125"/>
                    <a:pt x="50661" y="1825"/>
                  </a:cubicBezTo>
                  <a:cubicBezTo>
                    <a:pt x="64326" y="5775"/>
                    <a:pt x="93391" y="16008"/>
                    <a:pt x="93391" y="32667"/>
                  </a:cubicBezTo>
                  <a:cubicBezTo>
                    <a:pt x="93391" y="49326"/>
                    <a:pt x="65323" y="58692"/>
                    <a:pt x="50661" y="62151"/>
                  </a:cubicBezTo>
                  <a:cubicBezTo>
                    <a:pt x="35999" y="65610"/>
                    <a:pt x="17323" y="58446"/>
                    <a:pt x="5417" y="53419"/>
                  </a:cubicBezTo>
                  <a:cubicBezTo>
                    <a:pt x="-6489" y="48392"/>
                    <a:pt x="3862" y="17568"/>
                    <a:pt x="11403" y="896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A6C3C9E7-A5F7-4A91-B5F2-E904B762E877}"/>
                </a:ext>
              </a:extLst>
            </p:cNvPr>
            <p:cNvSpPr/>
            <p:nvPr/>
          </p:nvSpPr>
          <p:spPr>
            <a:xfrm rot="4472464">
              <a:off x="4625079" y="4323195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2" name="타원 4">
              <a:extLst>
                <a:ext uri="{FF2B5EF4-FFF2-40B4-BE49-F238E27FC236}">
                  <a16:creationId xmlns:a16="http://schemas.microsoft.com/office/drawing/2014/main" id="{45AE8DEA-A009-4406-9C47-140ECD2F5A4B}"/>
                </a:ext>
              </a:extLst>
            </p:cNvPr>
            <p:cNvSpPr/>
            <p:nvPr/>
          </p:nvSpPr>
          <p:spPr>
            <a:xfrm rot="15020511">
              <a:off x="4658562" y="4540153"/>
              <a:ext cx="132245" cy="49510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  <a:gd name="connsiteX0" fmla="*/ 28072 w 110060"/>
                <a:gd name="connsiteY0" fmla="*/ 8341 h 61554"/>
                <a:gd name="connsiteX1" fmla="*/ 67330 w 110060"/>
                <a:gd name="connsiteY1" fmla="*/ 1197 h 61554"/>
                <a:gd name="connsiteX2" fmla="*/ 110060 w 110060"/>
                <a:gd name="connsiteY2" fmla="*/ 32039 h 61554"/>
                <a:gd name="connsiteX3" fmla="*/ 67330 w 110060"/>
                <a:gd name="connsiteY3" fmla="*/ 61523 h 61554"/>
                <a:gd name="connsiteX4" fmla="*/ 3035 w 110060"/>
                <a:gd name="connsiteY4" fmla="*/ 27394 h 61554"/>
                <a:gd name="connsiteX5" fmla="*/ 28072 w 110060"/>
                <a:gd name="connsiteY5" fmla="*/ 8341 h 61554"/>
                <a:gd name="connsiteX0" fmla="*/ 28072 w 132285"/>
                <a:gd name="connsiteY0" fmla="*/ 9203 h 63353"/>
                <a:gd name="connsiteX1" fmla="*/ 67330 w 132285"/>
                <a:gd name="connsiteY1" fmla="*/ 2059 h 63353"/>
                <a:gd name="connsiteX2" fmla="*/ 132285 w 132285"/>
                <a:gd name="connsiteY2" fmla="*/ 45601 h 63353"/>
                <a:gd name="connsiteX3" fmla="*/ 67330 w 132285"/>
                <a:gd name="connsiteY3" fmla="*/ 62385 h 63353"/>
                <a:gd name="connsiteX4" fmla="*/ 3035 w 132285"/>
                <a:gd name="connsiteY4" fmla="*/ 28256 h 63353"/>
                <a:gd name="connsiteX5" fmla="*/ 28072 w 132285"/>
                <a:gd name="connsiteY5" fmla="*/ 9203 h 63353"/>
                <a:gd name="connsiteX0" fmla="*/ 28072 w 132285"/>
                <a:gd name="connsiteY0" fmla="*/ 9203 h 56564"/>
                <a:gd name="connsiteX1" fmla="*/ 67330 w 132285"/>
                <a:gd name="connsiteY1" fmla="*/ 2059 h 56564"/>
                <a:gd name="connsiteX2" fmla="*/ 132285 w 132285"/>
                <a:gd name="connsiteY2" fmla="*/ 45601 h 56564"/>
                <a:gd name="connsiteX3" fmla="*/ 73680 w 132285"/>
                <a:gd name="connsiteY3" fmla="*/ 52860 h 56564"/>
                <a:gd name="connsiteX4" fmla="*/ 3035 w 132285"/>
                <a:gd name="connsiteY4" fmla="*/ 28256 h 56564"/>
                <a:gd name="connsiteX5" fmla="*/ 28072 w 132285"/>
                <a:gd name="connsiteY5" fmla="*/ 9203 h 56564"/>
                <a:gd name="connsiteX0" fmla="*/ 28032 w 132245"/>
                <a:gd name="connsiteY0" fmla="*/ 2149 h 49510"/>
                <a:gd name="connsiteX1" fmla="*/ 64115 w 132245"/>
                <a:gd name="connsiteY1" fmla="*/ 4533 h 49510"/>
                <a:gd name="connsiteX2" fmla="*/ 132245 w 132245"/>
                <a:gd name="connsiteY2" fmla="*/ 38547 h 49510"/>
                <a:gd name="connsiteX3" fmla="*/ 73640 w 132245"/>
                <a:gd name="connsiteY3" fmla="*/ 45806 h 49510"/>
                <a:gd name="connsiteX4" fmla="*/ 2995 w 132245"/>
                <a:gd name="connsiteY4" fmla="*/ 21202 h 49510"/>
                <a:gd name="connsiteX5" fmla="*/ 28032 w 132245"/>
                <a:gd name="connsiteY5" fmla="*/ 2149 h 4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245" h="49510">
                  <a:moveTo>
                    <a:pt x="28032" y="2149"/>
                  </a:moveTo>
                  <a:cubicBezTo>
                    <a:pt x="38219" y="-629"/>
                    <a:pt x="46746" y="-1533"/>
                    <a:pt x="64115" y="4533"/>
                  </a:cubicBezTo>
                  <a:cubicBezTo>
                    <a:pt x="81484" y="10599"/>
                    <a:pt x="132245" y="21888"/>
                    <a:pt x="132245" y="38547"/>
                  </a:cubicBezTo>
                  <a:cubicBezTo>
                    <a:pt x="132245" y="55206"/>
                    <a:pt x="95182" y="48697"/>
                    <a:pt x="73640" y="45806"/>
                  </a:cubicBezTo>
                  <a:cubicBezTo>
                    <a:pt x="52098" y="42915"/>
                    <a:pt x="14901" y="26229"/>
                    <a:pt x="2995" y="21202"/>
                  </a:cubicBezTo>
                  <a:cubicBezTo>
                    <a:pt x="-8911" y="16175"/>
                    <a:pt x="17845" y="4927"/>
                    <a:pt x="28032" y="214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93DC83D7-DC1A-4E15-937E-BA98E03D01E4}"/>
                </a:ext>
              </a:extLst>
            </p:cNvPr>
            <p:cNvSpPr/>
            <p:nvPr/>
          </p:nvSpPr>
          <p:spPr>
            <a:xfrm rot="16252368">
              <a:off x="4707837" y="4552120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335B2835-B32F-4186-A4E5-BD772F34C7E3}"/>
                </a:ext>
              </a:extLst>
            </p:cNvPr>
            <p:cNvGrpSpPr/>
            <p:nvPr/>
          </p:nvGrpSpPr>
          <p:grpSpPr>
            <a:xfrm>
              <a:off x="4777696" y="3971414"/>
              <a:ext cx="63131" cy="68487"/>
              <a:chOff x="5085705" y="4322747"/>
              <a:chExt cx="63131" cy="68487"/>
            </a:xfrm>
          </p:grpSpPr>
          <p:sp>
            <p:nvSpPr>
              <p:cNvPr id="126" name="타원 4">
                <a:extLst>
                  <a:ext uri="{FF2B5EF4-FFF2-40B4-BE49-F238E27FC236}">
                    <a16:creationId xmlns:a16="http://schemas.microsoft.com/office/drawing/2014/main" id="{85327568-77E7-4C63-962E-EB1FDB8507F6}"/>
                  </a:ext>
                </a:extLst>
              </p:cNvPr>
              <p:cNvSpPr/>
              <p:nvPr/>
            </p:nvSpPr>
            <p:spPr>
              <a:xfrm rot="16200000">
                <a:off x="5083027" y="4325425"/>
                <a:ext cx="68487" cy="63131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19225 w 91688"/>
                  <a:gd name="connsiteY0" fmla="*/ 21553 h 61354"/>
                  <a:gd name="connsiteX1" fmla="*/ 48958 w 91688"/>
                  <a:gd name="connsiteY1" fmla="*/ 119 h 61354"/>
                  <a:gd name="connsiteX2" fmla="*/ 91688 w 91688"/>
                  <a:gd name="connsiteY2" fmla="*/ 30961 h 61354"/>
                  <a:gd name="connsiteX3" fmla="*/ 48958 w 91688"/>
                  <a:gd name="connsiteY3" fmla="*/ 60445 h 61354"/>
                  <a:gd name="connsiteX4" fmla="*/ 3714 w 91688"/>
                  <a:gd name="connsiteY4" fmla="*/ 51713 h 61354"/>
                  <a:gd name="connsiteX5" fmla="*/ 19225 w 91688"/>
                  <a:gd name="connsiteY5" fmla="*/ 21553 h 61354"/>
                  <a:gd name="connsiteX0" fmla="*/ 3087 w 75550"/>
                  <a:gd name="connsiteY0" fmla="*/ 21558 h 62429"/>
                  <a:gd name="connsiteX1" fmla="*/ 32820 w 75550"/>
                  <a:gd name="connsiteY1" fmla="*/ 124 h 62429"/>
                  <a:gd name="connsiteX2" fmla="*/ 75550 w 75550"/>
                  <a:gd name="connsiteY2" fmla="*/ 30966 h 62429"/>
                  <a:gd name="connsiteX3" fmla="*/ 32820 w 75550"/>
                  <a:gd name="connsiteY3" fmla="*/ 60450 h 62429"/>
                  <a:gd name="connsiteX4" fmla="*/ 9007 w 75550"/>
                  <a:gd name="connsiteY4" fmla="*/ 56481 h 62429"/>
                  <a:gd name="connsiteX5" fmla="*/ 3087 w 75550"/>
                  <a:gd name="connsiteY5" fmla="*/ 21558 h 62429"/>
                  <a:gd name="connsiteX0" fmla="*/ 5549 w 73249"/>
                  <a:gd name="connsiteY0" fmla="*/ 12789 h 63182"/>
                  <a:gd name="connsiteX1" fmla="*/ 30519 w 73249"/>
                  <a:gd name="connsiteY1" fmla="*/ 877 h 63182"/>
                  <a:gd name="connsiteX2" fmla="*/ 73249 w 73249"/>
                  <a:gd name="connsiteY2" fmla="*/ 31719 h 63182"/>
                  <a:gd name="connsiteX3" fmla="*/ 30519 w 73249"/>
                  <a:gd name="connsiteY3" fmla="*/ 61203 h 63182"/>
                  <a:gd name="connsiteX4" fmla="*/ 6706 w 73249"/>
                  <a:gd name="connsiteY4" fmla="*/ 57234 h 63182"/>
                  <a:gd name="connsiteX5" fmla="*/ 5549 w 73249"/>
                  <a:gd name="connsiteY5" fmla="*/ 12789 h 63182"/>
                  <a:gd name="connsiteX0" fmla="*/ 5549 w 68487"/>
                  <a:gd name="connsiteY0" fmla="*/ 13091 h 63131"/>
                  <a:gd name="connsiteX1" fmla="*/ 30519 w 68487"/>
                  <a:gd name="connsiteY1" fmla="*/ 1179 h 63131"/>
                  <a:gd name="connsiteX2" fmla="*/ 68487 w 68487"/>
                  <a:gd name="connsiteY2" fmla="*/ 36787 h 63131"/>
                  <a:gd name="connsiteX3" fmla="*/ 30519 w 68487"/>
                  <a:gd name="connsiteY3" fmla="*/ 61505 h 63131"/>
                  <a:gd name="connsiteX4" fmla="*/ 6706 w 68487"/>
                  <a:gd name="connsiteY4" fmla="*/ 57536 h 63131"/>
                  <a:gd name="connsiteX5" fmla="*/ 5549 w 68487"/>
                  <a:gd name="connsiteY5" fmla="*/ 13091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87" h="63131">
                    <a:moveTo>
                      <a:pt x="5549" y="13091"/>
                    </a:moveTo>
                    <a:cubicBezTo>
                      <a:pt x="9518" y="3698"/>
                      <a:pt x="20029" y="-2770"/>
                      <a:pt x="30519" y="1179"/>
                    </a:cubicBezTo>
                    <a:cubicBezTo>
                      <a:pt x="41009" y="5128"/>
                      <a:pt x="68487" y="20128"/>
                      <a:pt x="68487" y="36787"/>
                    </a:cubicBezTo>
                    <a:cubicBezTo>
                      <a:pt x="68487" y="53446"/>
                      <a:pt x="40816" y="58047"/>
                      <a:pt x="30519" y="61505"/>
                    </a:cubicBezTo>
                    <a:cubicBezTo>
                      <a:pt x="20222" y="64963"/>
                      <a:pt x="18612" y="62563"/>
                      <a:pt x="6706" y="57536"/>
                    </a:cubicBezTo>
                    <a:cubicBezTo>
                      <a:pt x="-5200" y="52509"/>
                      <a:pt x="1580" y="22484"/>
                      <a:pt x="5549" y="1309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0E56BD4A-2982-4D52-BC65-AF57D03981E0}"/>
                  </a:ext>
                </a:extLst>
              </p:cNvPr>
              <p:cNvSpPr/>
              <p:nvPr/>
            </p:nvSpPr>
            <p:spPr>
              <a:xfrm rot="16200000">
                <a:off x="5099788" y="43490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B2EA82DB-35BB-43E6-B2E6-DA1E9A65BF9F}"/>
                </a:ext>
              </a:extLst>
            </p:cNvPr>
            <p:cNvGrpSpPr/>
            <p:nvPr/>
          </p:nvGrpSpPr>
          <p:grpSpPr>
            <a:xfrm>
              <a:off x="4723995" y="3994632"/>
              <a:ext cx="61446" cy="63861"/>
              <a:chOff x="5396907" y="4348473"/>
              <a:chExt cx="61446" cy="63861"/>
            </a:xfrm>
          </p:grpSpPr>
          <p:sp>
            <p:nvSpPr>
              <p:cNvPr id="124" name="타원 4">
                <a:extLst>
                  <a:ext uri="{FF2B5EF4-FFF2-40B4-BE49-F238E27FC236}">
                    <a16:creationId xmlns:a16="http://schemas.microsoft.com/office/drawing/2014/main" id="{1B277630-5FE5-45F3-9400-ECA79F35FC6A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25" name="타원 124">
                <a:extLst>
                  <a:ext uri="{FF2B5EF4-FFF2-40B4-BE49-F238E27FC236}">
                    <a16:creationId xmlns:a16="http://schemas.microsoft.com/office/drawing/2014/main" id="{B816C3A0-71D2-42FD-BFDA-5E293DA505AE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77229D24-A73A-4125-80DC-BB8E88C745DA}"/>
                </a:ext>
              </a:extLst>
            </p:cNvPr>
            <p:cNvGrpSpPr/>
            <p:nvPr/>
          </p:nvGrpSpPr>
          <p:grpSpPr>
            <a:xfrm>
              <a:off x="4703734" y="4054853"/>
              <a:ext cx="63131" cy="68487"/>
              <a:chOff x="5085705" y="4322747"/>
              <a:chExt cx="63131" cy="68487"/>
            </a:xfrm>
          </p:grpSpPr>
          <p:sp>
            <p:nvSpPr>
              <p:cNvPr id="122" name="타원 4">
                <a:extLst>
                  <a:ext uri="{FF2B5EF4-FFF2-40B4-BE49-F238E27FC236}">
                    <a16:creationId xmlns:a16="http://schemas.microsoft.com/office/drawing/2014/main" id="{3F9CA40A-A9A3-4EC5-9551-8A0DAF907358}"/>
                  </a:ext>
                </a:extLst>
              </p:cNvPr>
              <p:cNvSpPr/>
              <p:nvPr/>
            </p:nvSpPr>
            <p:spPr>
              <a:xfrm rot="16200000">
                <a:off x="5083027" y="4325425"/>
                <a:ext cx="68487" cy="63131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19225 w 91688"/>
                  <a:gd name="connsiteY0" fmla="*/ 21553 h 61354"/>
                  <a:gd name="connsiteX1" fmla="*/ 48958 w 91688"/>
                  <a:gd name="connsiteY1" fmla="*/ 119 h 61354"/>
                  <a:gd name="connsiteX2" fmla="*/ 91688 w 91688"/>
                  <a:gd name="connsiteY2" fmla="*/ 30961 h 61354"/>
                  <a:gd name="connsiteX3" fmla="*/ 48958 w 91688"/>
                  <a:gd name="connsiteY3" fmla="*/ 60445 h 61354"/>
                  <a:gd name="connsiteX4" fmla="*/ 3714 w 91688"/>
                  <a:gd name="connsiteY4" fmla="*/ 51713 h 61354"/>
                  <a:gd name="connsiteX5" fmla="*/ 19225 w 91688"/>
                  <a:gd name="connsiteY5" fmla="*/ 21553 h 61354"/>
                  <a:gd name="connsiteX0" fmla="*/ 3087 w 75550"/>
                  <a:gd name="connsiteY0" fmla="*/ 21558 h 62429"/>
                  <a:gd name="connsiteX1" fmla="*/ 32820 w 75550"/>
                  <a:gd name="connsiteY1" fmla="*/ 124 h 62429"/>
                  <a:gd name="connsiteX2" fmla="*/ 75550 w 75550"/>
                  <a:gd name="connsiteY2" fmla="*/ 30966 h 62429"/>
                  <a:gd name="connsiteX3" fmla="*/ 32820 w 75550"/>
                  <a:gd name="connsiteY3" fmla="*/ 60450 h 62429"/>
                  <a:gd name="connsiteX4" fmla="*/ 9007 w 75550"/>
                  <a:gd name="connsiteY4" fmla="*/ 56481 h 62429"/>
                  <a:gd name="connsiteX5" fmla="*/ 3087 w 75550"/>
                  <a:gd name="connsiteY5" fmla="*/ 21558 h 62429"/>
                  <a:gd name="connsiteX0" fmla="*/ 5549 w 73249"/>
                  <a:gd name="connsiteY0" fmla="*/ 12789 h 63182"/>
                  <a:gd name="connsiteX1" fmla="*/ 30519 w 73249"/>
                  <a:gd name="connsiteY1" fmla="*/ 877 h 63182"/>
                  <a:gd name="connsiteX2" fmla="*/ 73249 w 73249"/>
                  <a:gd name="connsiteY2" fmla="*/ 31719 h 63182"/>
                  <a:gd name="connsiteX3" fmla="*/ 30519 w 73249"/>
                  <a:gd name="connsiteY3" fmla="*/ 61203 h 63182"/>
                  <a:gd name="connsiteX4" fmla="*/ 6706 w 73249"/>
                  <a:gd name="connsiteY4" fmla="*/ 57234 h 63182"/>
                  <a:gd name="connsiteX5" fmla="*/ 5549 w 73249"/>
                  <a:gd name="connsiteY5" fmla="*/ 12789 h 63182"/>
                  <a:gd name="connsiteX0" fmla="*/ 5549 w 68487"/>
                  <a:gd name="connsiteY0" fmla="*/ 13091 h 63131"/>
                  <a:gd name="connsiteX1" fmla="*/ 30519 w 68487"/>
                  <a:gd name="connsiteY1" fmla="*/ 1179 h 63131"/>
                  <a:gd name="connsiteX2" fmla="*/ 68487 w 68487"/>
                  <a:gd name="connsiteY2" fmla="*/ 36787 h 63131"/>
                  <a:gd name="connsiteX3" fmla="*/ 30519 w 68487"/>
                  <a:gd name="connsiteY3" fmla="*/ 61505 h 63131"/>
                  <a:gd name="connsiteX4" fmla="*/ 6706 w 68487"/>
                  <a:gd name="connsiteY4" fmla="*/ 57536 h 63131"/>
                  <a:gd name="connsiteX5" fmla="*/ 5549 w 68487"/>
                  <a:gd name="connsiteY5" fmla="*/ 13091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87" h="63131">
                    <a:moveTo>
                      <a:pt x="5549" y="13091"/>
                    </a:moveTo>
                    <a:cubicBezTo>
                      <a:pt x="9518" y="3698"/>
                      <a:pt x="20029" y="-2770"/>
                      <a:pt x="30519" y="1179"/>
                    </a:cubicBezTo>
                    <a:cubicBezTo>
                      <a:pt x="41009" y="5128"/>
                      <a:pt x="68487" y="20128"/>
                      <a:pt x="68487" y="36787"/>
                    </a:cubicBezTo>
                    <a:cubicBezTo>
                      <a:pt x="68487" y="53446"/>
                      <a:pt x="40816" y="58047"/>
                      <a:pt x="30519" y="61505"/>
                    </a:cubicBezTo>
                    <a:cubicBezTo>
                      <a:pt x="20222" y="64963"/>
                      <a:pt x="18612" y="62563"/>
                      <a:pt x="6706" y="57536"/>
                    </a:cubicBezTo>
                    <a:cubicBezTo>
                      <a:pt x="-5200" y="52509"/>
                      <a:pt x="1580" y="22484"/>
                      <a:pt x="5549" y="1309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88A37ED6-9B83-49BB-8509-62BDB1A5CF62}"/>
                  </a:ext>
                </a:extLst>
              </p:cNvPr>
              <p:cNvSpPr/>
              <p:nvPr/>
            </p:nvSpPr>
            <p:spPr>
              <a:xfrm rot="16200000">
                <a:off x="5099788" y="43490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9A9D11E3-02D9-47D1-A748-784B6481F30F}"/>
                </a:ext>
              </a:extLst>
            </p:cNvPr>
            <p:cNvGrpSpPr/>
            <p:nvPr/>
          </p:nvGrpSpPr>
          <p:grpSpPr>
            <a:xfrm rot="15203006">
              <a:off x="4663797" y="4089940"/>
              <a:ext cx="63131" cy="68487"/>
              <a:chOff x="5085705" y="4322747"/>
              <a:chExt cx="63131" cy="68487"/>
            </a:xfrm>
          </p:grpSpPr>
          <p:sp>
            <p:nvSpPr>
              <p:cNvPr id="120" name="타원 4">
                <a:extLst>
                  <a:ext uri="{FF2B5EF4-FFF2-40B4-BE49-F238E27FC236}">
                    <a16:creationId xmlns:a16="http://schemas.microsoft.com/office/drawing/2014/main" id="{A804EB65-7882-4076-8C41-0DE9166F3349}"/>
                  </a:ext>
                </a:extLst>
              </p:cNvPr>
              <p:cNvSpPr/>
              <p:nvPr/>
            </p:nvSpPr>
            <p:spPr>
              <a:xfrm rot="16200000">
                <a:off x="5083027" y="4325425"/>
                <a:ext cx="68487" cy="63131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19225 w 91688"/>
                  <a:gd name="connsiteY0" fmla="*/ 21553 h 61354"/>
                  <a:gd name="connsiteX1" fmla="*/ 48958 w 91688"/>
                  <a:gd name="connsiteY1" fmla="*/ 119 h 61354"/>
                  <a:gd name="connsiteX2" fmla="*/ 91688 w 91688"/>
                  <a:gd name="connsiteY2" fmla="*/ 30961 h 61354"/>
                  <a:gd name="connsiteX3" fmla="*/ 48958 w 91688"/>
                  <a:gd name="connsiteY3" fmla="*/ 60445 h 61354"/>
                  <a:gd name="connsiteX4" fmla="*/ 3714 w 91688"/>
                  <a:gd name="connsiteY4" fmla="*/ 51713 h 61354"/>
                  <a:gd name="connsiteX5" fmla="*/ 19225 w 91688"/>
                  <a:gd name="connsiteY5" fmla="*/ 21553 h 61354"/>
                  <a:gd name="connsiteX0" fmla="*/ 3087 w 75550"/>
                  <a:gd name="connsiteY0" fmla="*/ 21558 h 62429"/>
                  <a:gd name="connsiteX1" fmla="*/ 32820 w 75550"/>
                  <a:gd name="connsiteY1" fmla="*/ 124 h 62429"/>
                  <a:gd name="connsiteX2" fmla="*/ 75550 w 75550"/>
                  <a:gd name="connsiteY2" fmla="*/ 30966 h 62429"/>
                  <a:gd name="connsiteX3" fmla="*/ 32820 w 75550"/>
                  <a:gd name="connsiteY3" fmla="*/ 60450 h 62429"/>
                  <a:gd name="connsiteX4" fmla="*/ 9007 w 75550"/>
                  <a:gd name="connsiteY4" fmla="*/ 56481 h 62429"/>
                  <a:gd name="connsiteX5" fmla="*/ 3087 w 75550"/>
                  <a:gd name="connsiteY5" fmla="*/ 21558 h 62429"/>
                  <a:gd name="connsiteX0" fmla="*/ 5549 w 73249"/>
                  <a:gd name="connsiteY0" fmla="*/ 12789 h 63182"/>
                  <a:gd name="connsiteX1" fmla="*/ 30519 w 73249"/>
                  <a:gd name="connsiteY1" fmla="*/ 877 h 63182"/>
                  <a:gd name="connsiteX2" fmla="*/ 73249 w 73249"/>
                  <a:gd name="connsiteY2" fmla="*/ 31719 h 63182"/>
                  <a:gd name="connsiteX3" fmla="*/ 30519 w 73249"/>
                  <a:gd name="connsiteY3" fmla="*/ 61203 h 63182"/>
                  <a:gd name="connsiteX4" fmla="*/ 6706 w 73249"/>
                  <a:gd name="connsiteY4" fmla="*/ 57234 h 63182"/>
                  <a:gd name="connsiteX5" fmla="*/ 5549 w 73249"/>
                  <a:gd name="connsiteY5" fmla="*/ 12789 h 63182"/>
                  <a:gd name="connsiteX0" fmla="*/ 5549 w 68487"/>
                  <a:gd name="connsiteY0" fmla="*/ 13091 h 63131"/>
                  <a:gd name="connsiteX1" fmla="*/ 30519 w 68487"/>
                  <a:gd name="connsiteY1" fmla="*/ 1179 h 63131"/>
                  <a:gd name="connsiteX2" fmla="*/ 68487 w 68487"/>
                  <a:gd name="connsiteY2" fmla="*/ 36787 h 63131"/>
                  <a:gd name="connsiteX3" fmla="*/ 30519 w 68487"/>
                  <a:gd name="connsiteY3" fmla="*/ 61505 h 63131"/>
                  <a:gd name="connsiteX4" fmla="*/ 6706 w 68487"/>
                  <a:gd name="connsiteY4" fmla="*/ 57536 h 63131"/>
                  <a:gd name="connsiteX5" fmla="*/ 5549 w 68487"/>
                  <a:gd name="connsiteY5" fmla="*/ 13091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87" h="63131">
                    <a:moveTo>
                      <a:pt x="5549" y="13091"/>
                    </a:moveTo>
                    <a:cubicBezTo>
                      <a:pt x="9518" y="3698"/>
                      <a:pt x="20029" y="-2770"/>
                      <a:pt x="30519" y="1179"/>
                    </a:cubicBezTo>
                    <a:cubicBezTo>
                      <a:pt x="41009" y="5128"/>
                      <a:pt x="68487" y="20128"/>
                      <a:pt x="68487" y="36787"/>
                    </a:cubicBezTo>
                    <a:cubicBezTo>
                      <a:pt x="68487" y="53446"/>
                      <a:pt x="40816" y="58047"/>
                      <a:pt x="30519" y="61505"/>
                    </a:cubicBezTo>
                    <a:cubicBezTo>
                      <a:pt x="20222" y="64963"/>
                      <a:pt x="18612" y="62563"/>
                      <a:pt x="6706" y="57536"/>
                    </a:cubicBezTo>
                    <a:cubicBezTo>
                      <a:pt x="-5200" y="52509"/>
                      <a:pt x="1580" y="22484"/>
                      <a:pt x="5549" y="1309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21" name="타원 120">
                <a:extLst>
                  <a:ext uri="{FF2B5EF4-FFF2-40B4-BE49-F238E27FC236}">
                    <a16:creationId xmlns:a16="http://schemas.microsoft.com/office/drawing/2014/main" id="{BAFBD3A0-4E7A-4636-8AD1-7E53383E05E3}"/>
                  </a:ext>
                </a:extLst>
              </p:cNvPr>
              <p:cNvSpPr/>
              <p:nvPr/>
            </p:nvSpPr>
            <p:spPr>
              <a:xfrm rot="16200000">
                <a:off x="5099788" y="43490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7B23297-2FBA-4414-9A07-B71AEAB9AEB1}"/>
                </a:ext>
              </a:extLst>
            </p:cNvPr>
            <p:cNvGrpSpPr/>
            <p:nvPr/>
          </p:nvGrpSpPr>
          <p:grpSpPr>
            <a:xfrm rot="15203006">
              <a:off x="4746190" y="4143932"/>
              <a:ext cx="63131" cy="68487"/>
              <a:chOff x="5085705" y="4322747"/>
              <a:chExt cx="63131" cy="68487"/>
            </a:xfrm>
          </p:grpSpPr>
          <p:sp>
            <p:nvSpPr>
              <p:cNvPr id="118" name="타원 4">
                <a:extLst>
                  <a:ext uri="{FF2B5EF4-FFF2-40B4-BE49-F238E27FC236}">
                    <a16:creationId xmlns:a16="http://schemas.microsoft.com/office/drawing/2014/main" id="{1C5C77D8-7A0D-4769-9378-E5A2730B1163}"/>
                  </a:ext>
                </a:extLst>
              </p:cNvPr>
              <p:cNvSpPr/>
              <p:nvPr/>
            </p:nvSpPr>
            <p:spPr>
              <a:xfrm rot="16200000">
                <a:off x="5083027" y="4325425"/>
                <a:ext cx="68487" cy="63131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19225 w 91688"/>
                  <a:gd name="connsiteY0" fmla="*/ 21553 h 61354"/>
                  <a:gd name="connsiteX1" fmla="*/ 48958 w 91688"/>
                  <a:gd name="connsiteY1" fmla="*/ 119 h 61354"/>
                  <a:gd name="connsiteX2" fmla="*/ 91688 w 91688"/>
                  <a:gd name="connsiteY2" fmla="*/ 30961 h 61354"/>
                  <a:gd name="connsiteX3" fmla="*/ 48958 w 91688"/>
                  <a:gd name="connsiteY3" fmla="*/ 60445 h 61354"/>
                  <a:gd name="connsiteX4" fmla="*/ 3714 w 91688"/>
                  <a:gd name="connsiteY4" fmla="*/ 51713 h 61354"/>
                  <a:gd name="connsiteX5" fmla="*/ 19225 w 91688"/>
                  <a:gd name="connsiteY5" fmla="*/ 21553 h 61354"/>
                  <a:gd name="connsiteX0" fmla="*/ 3087 w 75550"/>
                  <a:gd name="connsiteY0" fmla="*/ 21558 h 62429"/>
                  <a:gd name="connsiteX1" fmla="*/ 32820 w 75550"/>
                  <a:gd name="connsiteY1" fmla="*/ 124 h 62429"/>
                  <a:gd name="connsiteX2" fmla="*/ 75550 w 75550"/>
                  <a:gd name="connsiteY2" fmla="*/ 30966 h 62429"/>
                  <a:gd name="connsiteX3" fmla="*/ 32820 w 75550"/>
                  <a:gd name="connsiteY3" fmla="*/ 60450 h 62429"/>
                  <a:gd name="connsiteX4" fmla="*/ 9007 w 75550"/>
                  <a:gd name="connsiteY4" fmla="*/ 56481 h 62429"/>
                  <a:gd name="connsiteX5" fmla="*/ 3087 w 75550"/>
                  <a:gd name="connsiteY5" fmla="*/ 21558 h 62429"/>
                  <a:gd name="connsiteX0" fmla="*/ 5549 w 73249"/>
                  <a:gd name="connsiteY0" fmla="*/ 12789 h 63182"/>
                  <a:gd name="connsiteX1" fmla="*/ 30519 w 73249"/>
                  <a:gd name="connsiteY1" fmla="*/ 877 h 63182"/>
                  <a:gd name="connsiteX2" fmla="*/ 73249 w 73249"/>
                  <a:gd name="connsiteY2" fmla="*/ 31719 h 63182"/>
                  <a:gd name="connsiteX3" fmla="*/ 30519 w 73249"/>
                  <a:gd name="connsiteY3" fmla="*/ 61203 h 63182"/>
                  <a:gd name="connsiteX4" fmla="*/ 6706 w 73249"/>
                  <a:gd name="connsiteY4" fmla="*/ 57234 h 63182"/>
                  <a:gd name="connsiteX5" fmla="*/ 5549 w 73249"/>
                  <a:gd name="connsiteY5" fmla="*/ 12789 h 63182"/>
                  <a:gd name="connsiteX0" fmla="*/ 5549 w 68487"/>
                  <a:gd name="connsiteY0" fmla="*/ 13091 h 63131"/>
                  <a:gd name="connsiteX1" fmla="*/ 30519 w 68487"/>
                  <a:gd name="connsiteY1" fmla="*/ 1179 h 63131"/>
                  <a:gd name="connsiteX2" fmla="*/ 68487 w 68487"/>
                  <a:gd name="connsiteY2" fmla="*/ 36787 h 63131"/>
                  <a:gd name="connsiteX3" fmla="*/ 30519 w 68487"/>
                  <a:gd name="connsiteY3" fmla="*/ 61505 h 63131"/>
                  <a:gd name="connsiteX4" fmla="*/ 6706 w 68487"/>
                  <a:gd name="connsiteY4" fmla="*/ 57536 h 63131"/>
                  <a:gd name="connsiteX5" fmla="*/ 5549 w 68487"/>
                  <a:gd name="connsiteY5" fmla="*/ 13091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87" h="63131">
                    <a:moveTo>
                      <a:pt x="5549" y="13091"/>
                    </a:moveTo>
                    <a:cubicBezTo>
                      <a:pt x="9518" y="3698"/>
                      <a:pt x="20029" y="-2770"/>
                      <a:pt x="30519" y="1179"/>
                    </a:cubicBezTo>
                    <a:cubicBezTo>
                      <a:pt x="41009" y="5128"/>
                      <a:pt x="68487" y="20128"/>
                      <a:pt x="68487" y="36787"/>
                    </a:cubicBezTo>
                    <a:cubicBezTo>
                      <a:pt x="68487" y="53446"/>
                      <a:pt x="40816" y="58047"/>
                      <a:pt x="30519" y="61505"/>
                    </a:cubicBezTo>
                    <a:cubicBezTo>
                      <a:pt x="20222" y="64963"/>
                      <a:pt x="18612" y="62563"/>
                      <a:pt x="6706" y="57536"/>
                    </a:cubicBezTo>
                    <a:cubicBezTo>
                      <a:pt x="-5200" y="52509"/>
                      <a:pt x="1580" y="22484"/>
                      <a:pt x="5549" y="1309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E02642BC-BD85-4573-B3A6-4EFCEF87AFEF}"/>
                  </a:ext>
                </a:extLst>
              </p:cNvPr>
              <p:cNvSpPr/>
              <p:nvPr/>
            </p:nvSpPr>
            <p:spPr>
              <a:xfrm rot="16200000">
                <a:off x="5099788" y="43490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3BF3B564-736E-42CD-8EA5-C861F6947793}"/>
                </a:ext>
              </a:extLst>
            </p:cNvPr>
            <p:cNvGrpSpPr/>
            <p:nvPr/>
          </p:nvGrpSpPr>
          <p:grpSpPr>
            <a:xfrm>
              <a:off x="4796718" y="4024762"/>
              <a:ext cx="61446" cy="63861"/>
              <a:chOff x="5396907" y="4348473"/>
              <a:chExt cx="61446" cy="63861"/>
            </a:xfrm>
          </p:grpSpPr>
          <p:sp>
            <p:nvSpPr>
              <p:cNvPr id="116" name="타원 4">
                <a:extLst>
                  <a:ext uri="{FF2B5EF4-FFF2-40B4-BE49-F238E27FC236}">
                    <a16:creationId xmlns:a16="http://schemas.microsoft.com/office/drawing/2014/main" id="{F3E6F025-0B00-44DE-80C8-2D4AD7AF70DA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17" name="타원 116">
                <a:extLst>
                  <a:ext uri="{FF2B5EF4-FFF2-40B4-BE49-F238E27FC236}">
                    <a16:creationId xmlns:a16="http://schemas.microsoft.com/office/drawing/2014/main" id="{AEE66076-9543-4144-A267-F6DEEC4C965E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503D2049-10FA-45EB-851C-30FE7C6A4D9A}"/>
                </a:ext>
              </a:extLst>
            </p:cNvPr>
            <p:cNvGrpSpPr/>
            <p:nvPr/>
          </p:nvGrpSpPr>
          <p:grpSpPr>
            <a:xfrm>
              <a:off x="4777256" y="4079159"/>
              <a:ext cx="61446" cy="63861"/>
              <a:chOff x="5396907" y="4348473"/>
              <a:chExt cx="61446" cy="63861"/>
            </a:xfrm>
          </p:grpSpPr>
          <p:sp>
            <p:nvSpPr>
              <p:cNvPr id="114" name="타원 4">
                <a:extLst>
                  <a:ext uri="{FF2B5EF4-FFF2-40B4-BE49-F238E27FC236}">
                    <a16:creationId xmlns:a16="http://schemas.microsoft.com/office/drawing/2014/main" id="{D81B8601-1CE9-4CD7-B636-F0EFA8A0F428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15" name="타원 114">
                <a:extLst>
                  <a:ext uri="{FF2B5EF4-FFF2-40B4-BE49-F238E27FC236}">
                    <a16:creationId xmlns:a16="http://schemas.microsoft.com/office/drawing/2014/main" id="{7639BC90-394B-42B1-ABA9-4E05CFCFF182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FE97F4E1-7C7F-4ECF-87F8-D37C7C0388E1}"/>
                </a:ext>
              </a:extLst>
            </p:cNvPr>
            <p:cNvGrpSpPr/>
            <p:nvPr/>
          </p:nvGrpSpPr>
          <p:grpSpPr>
            <a:xfrm>
              <a:off x="4749099" y="4199663"/>
              <a:ext cx="61446" cy="63861"/>
              <a:chOff x="5396907" y="4348473"/>
              <a:chExt cx="61446" cy="63861"/>
            </a:xfrm>
          </p:grpSpPr>
          <p:sp>
            <p:nvSpPr>
              <p:cNvPr id="112" name="타원 4">
                <a:extLst>
                  <a:ext uri="{FF2B5EF4-FFF2-40B4-BE49-F238E27FC236}">
                    <a16:creationId xmlns:a16="http://schemas.microsoft.com/office/drawing/2014/main" id="{9E680C31-927E-4AA2-BD81-BD3B0B93466F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76C66DDA-CBD0-423B-9E8E-7CFA3DC063A0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784D04FD-3CC0-4C40-AFFB-B36B6A285EF9}"/>
                </a:ext>
              </a:extLst>
            </p:cNvPr>
            <p:cNvGrpSpPr/>
            <p:nvPr/>
          </p:nvGrpSpPr>
          <p:grpSpPr>
            <a:xfrm>
              <a:off x="4670355" y="4139293"/>
              <a:ext cx="61446" cy="63861"/>
              <a:chOff x="5396907" y="4348473"/>
              <a:chExt cx="61446" cy="63861"/>
            </a:xfrm>
          </p:grpSpPr>
          <p:sp>
            <p:nvSpPr>
              <p:cNvPr id="110" name="타원 4">
                <a:extLst>
                  <a:ext uri="{FF2B5EF4-FFF2-40B4-BE49-F238E27FC236}">
                    <a16:creationId xmlns:a16="http://schemas.microsoft.com/office/drawing/2014/main" id="{64A120A7-1940-4776-A649-B5F46453DFB1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11" name="타원 110">
                <a:extLst>
                  <a:ext uri="{FF2B5EF4-FFF2-40B4-BE49-F238E27FC236}">
                    <a16:creationId xmlns:a16="http://schemas.microsoft.com/office/drawing/2014/main" id="{4AB94F2E-9E9A-40CA-90C3-8826D7A09278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B9938530-FCC9-418E-A7CD-8D2FA933BAE5}"/>
                </a:ext>
              </a:extLst>
            </p:cNvPr>
            <p:cNvGrpSpPr/>
            <p:nvPr/>
          </p:nvGrpSpPr>
          <p:grpSpPr>
            <a:xfrm>
              <a:off x="4648750" y="4185270"/>
              <a:ext cx="61446" cy="63861"/>
              <a:chOff x="5396907" y="4348473"/>
              <a:chExt cx="61446" cy="63861"/>
            </a:xfrm>
          </p:grpSpPr>
          <p:sp>
            <p:nvSpPr>
              <p:cNvPr id="108" name="타원 4">
                <a:extLst>
                  <a:ext uri="{FF2B5EF4-FFF2-40B4-BE49-F238E27FC236}">
                    <a16:creationId xmlns:a16="http://schemas.microsoft.com/office/drawing/2014/main" id="{4AFFEA64-0CE2-4D74-B533-DC4F26C92779}"/>
                  </a:ext>
                </a:extLst>
              </p:cNvPr>
              <p:cNvSpPr/>
              <p:nvPr/>
            </p:nvSpPr>
            <p:spPr>
              <a:xfrm rot="16200000">
                <a:off x="5395699" y="4349681"/>
                <a:ext cx="63861" cy="61446"/>
              </a:xfrm>
              <a:custGeom>
                <a:avLst/>
                <a:gdLst>
                  <a:gd name="connsiteX0" fmla="*/ 0 w 142875"/>
                  <a:gd name="connsiteY0" fmla="*/ 30163 h 60325"/>
                  <a:gd name="connsiteX1" fmla="*/ 71438 w 142875"/>
                  <a:gd name="connsiteY1" fmla="*/ 0 h 60325"/>
                  <a:gd name="connsiteX2" fmla="*/ 142876 w 142875"/>
                  <a:gd name="connsiteY2" fmla="*/ 30163 h 60325"/>
                  <a:gd name="connsiteX3" fmla="*/ 71438 w 142875"/>
                  <a:gd name="connsiteY3" fmla="*/ 60326 h 60325"/>
                  <a:gd name="connsiteX4" fmla="*/ 0 w 142875"/>
                  <a:gd name="connsiteY4" fmla="*/ 30163 h 60325"/>
                  <a:gd name="connsiteX0" fmla="*/ 1548 w 144424"/>
                  <a:gd name="connsiteY0" fmla="*/ 30163 h 61277"/>
                  <a:gd name="connsiteX1" fmla="*/ 72986 w 144424"/>
                  <a:gd name="connsiteY1" fmla="*/ 0 h 61277"/>
                  <a:gd name="connsiteX2" fmla="*/ 144424 w 144424"/>
                  <a:gd name="connsiteY2" fmla="*/ 30163 h 61277"/>
                  <a:gd name="connsiteX3" fmla="*/ 72986 w 144424"/>
                  <a:gd name="connsiteY3" fmla="*/ 60326 h 61277"/>
                  <a:gd name="connsiteX4" fmla="*/ 27742 w 144424"/>
                  <a:gd name="connsiteY4" fmla="*/ 51594 h 61277"/>
                  <a:gd name="connsiteX5" fmla="*/ 1548 w 144424"/>
                  <a:gd name="connsiteY5" fmla="*/ 30163 h 61277"/>
                  <a:gd name="connsiteX0" fmla="*/ 6581 w 124709"/>
                  <a:gd name="connsiteY0" fmla="*/ 24878 h 61310"/>
                  <a:gd name="connsiteX1" fmla="*/ 53271 w 124709"/>
                  <a:gd name="connsiteY1" fmla="*/ 33 h 61310"/>
                  <a:gd name="connsiteX2" fmla="*/ 124709 w 124709"/>
                  <a:gd name="connsiteY2" fmla="*/ 30196 h 61310"/>
                  <a:gd name="connsiteX3" fmla="*/ 53271 w 124709"/>
                  <a:gd name="connsiteY3" fmla="*/ 60359 h 61310"/>
                  <a:gd name="connsiteX4" fmla="*/ 8027 w 124709"/>
                  <a:gd name="connsiteY4" fmla="*/ 51627 h 61310"/>
                  <a:gd name="connsiteX5" fmla="*/ 6581 w 124709"/>
                  <a:gd name="connsiteY5" fmla="*/ 24878 h 61310"/>
                  <a:gd name="connsiteX0" fmla="*/ 6581 w 108750"/>
                  <a:gd name="connsiteY0" fmla="*/ 24871 h 61346"/>
                  <a:gd name="connsiteX1" fmla="*/ 53271 w 108750"/>
                  <a:gd name="connsiteY1" fmla="*/ 26 h 61346"/>
                  <a:gd name="connsiteX2" fmla="*/ 108750 w 108750"/>
                  <a:gd name="connsiteY2" fmla="*/ 29494 h 61346"/>
                  <a:gd name="connsiteX3" fmla="*/ 53271 w 108750"/>
                  <a:gd name="connsiteY3" fmla="*/ 60352 h 61346"/>
                  <a:gd name="connsiteX4" fmla="*/ 8027 w 108750"/>
                  <a:gd name="connsiteY4" fmla="*/ 51620 h 61346"/>
                  <a:gd name="connsiteX5" fmla="*/ 6581 w 108750"/>
                  <a:gd name="connsiteY5" fmla="*/ 24871 h 61346"/>
                  <a:gd name="connsiteX0" fmla="*/ 6581 w 96001"/>
                  <a:gd name="connsiteY0" fmla="*/ 24886 h 61276"/>
                  <a:gd name="connsiteX1" fmla="*/ 53271 w 96001"/>
                  <a:gd name="connsiteY1" fmla="*/ 41 h 61276"/>
                  <a:gd name="connsiteX2" fmla="*/ 96001 w 96001"/>
                  <a:gd name="connsiteY2" fmla="*/ 30883 h 61276"/>
                  <a:gd name="connsiteX3" fmla="*/ 53271 w 96001"/>
                  <a:gd name="connsiteY3" fmla="*/ 60367 h 61276"/>
                  <a:gd name="connsiteX4" fmla="*/ 8027 w 96001"/>
                  <a:gd name="connsiteY4" fmla="*/ 51635 h 61276"/>
                  <a:gd name="connsiteX5" fmla="*/ 6581 w 96001"/>
                  <a:gd name="connsiteY5" fmla="*/ 24886 h 61276"/>
                  <a:gd name="connsiteX0" fmla="*/ 11403 w 93391"/>
                  <a:gd name="connsiteY0" fmla="*/ 8969 h 63060"/>
                  <a:gd name="connsiteX1" fmla="*/ 50661 w 93391"/>
                  <a:gd name="connsiteY1" fmla="*/ 1825 h 63060"/>
                  <a:gd name="connsiteX2" fmla="*/ 93391 w 93391"/>
                  <a:gd name="connsiteY2" fmla="*/ 32667 h 63060"/>
                  <a:gd name="connsiteX3" fmla="*/ 50661 w 93391"/>
                  <a:gd name="connsiteY3" fmla="*/ 62151 h 63060"/>
                  <a:gd name="connsiteX4" fmla="*/ 5417 w 93391"/>
                  <a:gd name="connsiteY4" fmla="*/ 53419 h 63060"/>
                  <a:gd name="connsiteX5" fmla="*/ 11403 w 93391"/>
                  <a:gd name="connsiteY5" fmla="*/ 8969 h 63060"/>
                  <a:gd name="connsiteX0" fmla="*/ 2794 w 84782"/>
                  <a:gd name="connsiteY0" fmla="*/ 8688 h 62029"/>
                  <a:gd name="connsiteX1" fmla="*/ 42052 w 84782"/>
                  <a:gd name="connsiteY1" fmla="*/ 1544 h 62029"/>
                  <a:gd name="connsiteX2" fmla="*/ 84782 w 84782"/>
                  <a:gd name="connsiteY2" fmla="*/ 32386 h 62029"/>
                  <a:gd name="connsiteX3" fmla="*/ 42052 w 84782"/>
                  <a:gd name="connsiteY3" fmla="*/ 61870 h 62029"/>
                  <a:gd name="connsiteX4" fmla="*/ 11096 w 84782"/>
                  <a:gd name="connsiteY4" fmla="*/ 43616 h 62029"/>
                  <a:gd name="connsiteX5" fmla="*/ 2794 w 84782"/>
                  <a:gd name="connsiteY5" fmla="*/ 8688 h 62029"/>
                  <a:gd name="connsiteX0" fmla="*/ 12829 w 78149"/>
                  <a:gd name="connsiteY0" fmla="*/ 10575 h 61532"/>
                  <a:gd name="connsiteX1" fmla="*/ 35419 w 78149"/>
                  <a:gd name="connsiteY1" fmla="*/ 1047 h 61532"/>
                  <a:gd name="connsiteX2" fmla="*/ 78149 w 78149"/>
                  <a:gd name="connsiteY2" fmla="*/ 31889 h 61532"/>
                  <a:gd name="connsiteX3" fmla="*/ 35419 w 78149"/>
                  <a:gd name="connsiteY3" fmla="*/ 61373 h 61532"/>
                  <a:gd name="connsiteX4" fmla="*/ 4463 w 78149"/>
                  <a:gd name="connsiteY4" fmla="*/ 43119 h 61532"/>
                  <a:gd name="connsiteX5" fmla="*/ 12829 w 78149"/>
                  <a:gd name="connsiteY5" fmla="*/ 10575 h 61532"/>
                  <a:gd name="connsiteX0" fmla="*/ 12829 w 63861"/>
                  <a:gd name="connsiteY0" fmla="*/ 10423 h 61446"/>
                  <a:gd name="connsiteX1" fmla="*/ 35419 w 63861"/>
                  <a:gd name="connsiteY1" fmla="*/ 895 h 61446"/>
                  <a:gd name="connsiteX2" fmla="*/ 63861 w 63861"/>
                  <a:gd name="connsiteY2" fmla="*/ 29358 h 61446"/>
                  <a:gd name="connsiteX3" fmla="*/ 35419 w 63861"/>
                  <a:gd name="connsiteY3" fmla="*/ 61221 h 61446"/>
                  <a:gd name="connsiteX4" fmla="*/ 4463 w 63861"/>
                  <a:gd name="connsiteY4" fmla="*/ 42967 h 61446"/>
                  <a:gd name="connsiteX5" fmla="*/ 12829 w 63861"/>
                  <a:gd name="connsiteY5" fmla="*/ 10423 h 6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61" h="61446">
                    <a:moveTo>
                      <a:pt x="12829" y="10423"/>
                    </a:moveTo>
                    <a:cubicBezTo>
                      <a:pt x="17988" y="3411"/>
                      <a:pt x="26914" y="-2261"/>
                      <a:pt x="35419" y="895"/>
                    </a:cubicBezTo>
                    <a:cubicBezTo>
                      <a:pt x="43924" y="4051"/>
                      <a:pt x="63861" y="12699"/>
                      <a:pt x="63861" y="29358"/>
                    </a:cubicBezTo>
                    <a:cubicBezTo>
                      <a:pt x="63861" y="46017"/>
                      <a:pt x="45319" y="58953"/>
                      <a:pt x="35419" y="61221"/>
                    </a:cubicBezTo>
                    <a:cubicBezTo>
                      <a:pt x="25519" y="63489"/>
                      <a:pt x="16369" y="47994"/>
                      <a:pt x="4463" y="42967"/>
                    </a:cubicBezTo>
                    <a:cubicBezTo>
                      <a:pt x="-7443" y="37940"/>
                      <a:pt x="7670" y="17435"/>
                      <a:pt x="12829" y="104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109" name="타원 108">
                <a:extLst>
                  <a:ext uri="{FF2B5EF4-FFF2-40B4-BE49-F238E27FC236}">
                    <a16:creationId xmlns:a16="http://schemas.microsoft.com/office/drawing/2014/main" id="{451D5060-7E1F-4B79-9556-69FA63FE226D}"/>
                  </a:ext>
                </a:extLst>
              </p:cNvPr>
              <p:cNvSpPr/>
              <p:nvPr/>
            </p:nvSpPr>
            <p:spPr>
              <a:xfrm rot="16200000">
                <a:off x="5410703" y="4365296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</p:grpSp>
        <p:sp>
          <p:nvSpPr>
            <p:cNvPr id="44" name="타원 4">
              <a:extLst>
                <a:ext uri="{FF2B5EF4-FFF2-40B4-BE49-F238E27FC236}">
                  <a16:creationId xmlns:a16="http://schemas.microsoft.com/office/drawing/2014/main" id="{4C2AED5F-53AB-4742-8B56-8EC99CE73E15}"/>
                </a:ext>
              </a:extLst>
            </p:cNvPr>
            <p:cNvSpPr/>
            <p:nvPr/>
          </p:nvSpPr>
          <p:spPr>
            <a:xfrm rot="16200000">
              <a:off x="5072900" y="4890917"/>
              <a:ext cx="132245" cy="49510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  <a:gd name="connsiteX0" fmla="*/ 28072 w 110060"/>
                <a:gd name="connsiteY0" fmla="*/ 8341 h 61554"/>
                <a:gd name="connsiteX1" fmla="*/ 67330 w 110060"/>
                <a:gd name="connsiteY1" fmla="*/ 1197 h 61554"/>
                <a:gd name="connsiteX2" fmla="*/ 110060 w 110060"/>
                <a:gd name="connsiteY2" fmla="*/ 32039 h 61554"/>
                <a:gd name="connsiteX3" fmla="*/ 67330 w 110060"/>
                <a:gd name="connsiteY3" fmla="*/ 61523 h 61554"/>
                <a:gd name="connsiteX4" fmla="*/ 3035 w 110060"/>
                <a:gd name="connsiteY4" fmla="*/ 27394 h 61554"/>
                <a:gd name="connsiteX5" fmla="*/ 28072 w 110060"/>
                <a:gd name="connsiteY5" fmla="*/ 8341 h 61554"/>
                <a:gd name="connsiteX0" fmla="*/ 28072 w 132285"/>
                <a:gd name="connsiteY0" fmla="*/ 9203 h 63353"/>
                <a:gd name="connsiteX1" fmla="*/ 67330 w 132285"/>
                <a:gd name="connsiteY1" fmla="*/ 2059 h 63353"/>
                <a:gd name="connsiteX2" fmla="*/ 132285 w 132285"/>
                <a:gd name="connsiteY2" fmla="*/ 45601 h 63353"/>
                <a:gd name="connsiteX3" fmla="*/ 67330 w 132285"/>
                <a:gd name="connsiteY3" fmla="*/ 62385 h 63353"/>
                <a:gd name="connsiteX4" fmla="*/ 3035 w 132285"/>
                <a:gd name="connsiteY4" fmla="*/ 28256 h 63353"/>
                <a:gd name="connsiteX5" fmla="*/ 28072 w 132285"/>
                <a:gd name="connsiteY5" fmla="*/ 9203 h 63353"/>
                <a:gd name="connsiteX0" fmla="*/ 28072 w 132285"/>
                <a:gd name="connsiteY0" fmla="*/ 9203 h 56564"/>
                <a:gd name="connsiteX1" fmla="*/ 67330 w 132285"/>
                <a:gd name="connsiteY1" fmla="*/ 2059 h 56564"/>
                <a:gd name="connsiteX2" fmla="*/ 132285 w 132285"/>
                <a:gd name="connsiteY2" fmla="*/ 45601 h 56564"/>
                <a:gd name="connsiteX3" fmla="*/ 73680 w 132285"/>
                <a:gd name="connsiteY3" fmla="*/ 52860 h 56564"/>
                <a:gd name="connsiteX4" fmla="*/ 3035 w 132285"/>
                <a:gd name="connsiteY4" fmla="*/ 28256 h 56564"/>
                <a:gd name="connsiteX5" fmla="*/ 28072 w 132285"/>
                <a:gd name="connsiteY5" fmla="*/ 9203 h 56564"/>
                <a:gd name="connsiteX0" fmla="*/ 28032 w 132245"/>
                <a:gd name="connsiteY0" fmla="*/ 2149 h 49510"/>
                <a:gd name="connsiteX1" fmla="*/ 64115 w 132245"/>
                <a:gd name="connsiteY1" fmla="*/ 4533 h 49510"/>
                <a:gd name="connsiteX2" fmla="*/ 132245 w 132245"/>
                <a:gd name="connsiteY2" fmla="*/ 38547 h 49510"/>
                <a:gd name="connsiteX3" fmla="*/ 73640 w 132245"/>
                <a:gd name="connsiteY3" fmla="*/ 45806 h 49510"/>
                <a:gd name="connsiteX4" fmla="*/ 2995 w 132245"/>
                <a:gd name="connsiteY4" fmla="*/ 21202 h 49510"/>
                <a:gd name="connsiteX5" fmla="*/ 28032 w 132245"/>
                <a:gd name="connsiteY5" fmla="*/ 2149 h 4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245" h="49510">
                  <a:moveTo>
                    <a:pt x="28032" y="2149"/>
                  </a:moveTo>
                  <a:cubicBezTo>
                    <a:pt x="38219" y="-629"/>
                    <a:pt x="46746" y="-1533"/>
                    <a:pt x="64115" y="4533"/>
                  </a:cubicBezTo>
                  <a:cubicBezTo>
                    <a:pt x="81484" y="10599"/>
                    <a:pt x="132245" y="21888"/>
                    <a:pt x="132245" y="38547"/>
                  </a:cubicBezTo>
                  <a:cubicBezTo>
                    <a:pt x="132245" y="55206"/>
                    <a:pt x="95182" y="48697"/>
                    <a:pt x="73640" y="45806"/>
                  </a:cubicBezTo>
                  <a:cubicBezTo>
                    <a:pt x="52098" y="42915"/>
                    <a:pt x="14901" y="26229"/>
                    <a:pt x="2995" y="21202"/>
                  </a:cubicBezTo>
                  <a:cubicBezTo>
                    <a:pt x="-8911" y="16175"/>
                    <a:pt x="17845" y="4927"/>
                    <a:pt x="28032" y="214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6DD8FC55-781B-474A-9282-427D1017BD35}"/>
                </a:ext>
              </a:extLst>
            </p:cNvPr>
            <p:cNvSpPr/>
            <p:nvPr/>
          </p:nvSpPr>
          <p:spPr>
            <a:xfrm rot="17431857">
              <a:off x="5122175" y="4902884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46" name="타원 4">
              <a:extLst>
                <a:ext uri="{FF2B5EF4-FFF2-40B4-BE49-F238E27FC236}">
                  <a16:creationId xmlns:a16="http://schemas.microsoft.com/office/drawing/2014/main" id="{037C2675-DAFA-47A0-9F26-26D00BE93D59}"/>
                </a:ext>
              </a:extLst>
            </p:cNvPr>
            <p:cNvSpPr/>
            <p:nvPr/>
          </p:nvSpPr>
          <p:spPr>
            <a:xfrm rot="16200000">
              <a:off x="4849606" y="5008022"/>
              <a:ext cx="132245" cy="49510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  <a:gd name="connsiteX0" fmla="*/ 28072 w 110060"/>
                <a:gd name="connsiteY0" fmla="*/ 8341 h 61554"/>
                <a:gd name="connsiteX1" fmla="*/ 67330 w 110060"/>
                <a:gd name="connsiteY1" fmla="*/ 1197 h 61554"/>
                <a:gd name="connsiteX2" fmla="*/ 110060 w 110060"/>
                <a:gd name="connsiteY2" fmla="*/ 32039 h 61554"/>
                <a:gd name="connsiteX3" fmla="*/ 67330 w 110060"/>
                <a:gd name="connsiteY3" fmla="*/ 61523 h 61554"/>
                <a:gd name="connsiteX4" fmla="*/ 3035 w 110060"/>
                <a:gd name="connsiteY4" fmla="*/ 27394 h 61554"/>
                <a:gd name="connsiteX5" fmla="*/ 28072 w 110060"/>
                <a:gd name="connsiteY5" fmla="*/ 8341 h 61554"/>
                <a:gd name="connsiteX0" fmla="*/ 28072 w 132285"/>
                <a:gd name="connsiteY0" fmla="*/ 9203 h 63353"/>
                <a:gd name="connsiteX1" fmla="*/ 67330 w 132285"/>
                <a:gd name="connsiteY1" fmla="*/ 2059 h 63353"/>
                <a:gd name="connsiteX2" fmla="*/ 132285 w 132285"/>
                <a:gd name="connsiteY2" fmla="*/ 45601 h 63353"/>
                <a:gd name="connsiteX3" fmla="*/ 67330 w 132285"/>
                <a:gd name="connsiteY3" fmla="*/ 62385 h 63353"/>
                <a:gd name="connsiteX4" fmla="*/ 3035 w 132285"/>
                <a:gd name="connsiteY4" fmla="*/ 28256 h 63353"/>
                <a:gd name="connsiteX5" fmla="*/ 28072 w 132285"/>
                <a:gd name="connsiteY5" fmla="*/ 9203 h 63353"/>
                <a:gd name="connsiteX0" fmla="*/ 28072 w 132285"/>
                <a:gd name="connsiteY0" fmla="*/ 9203 h 56564"/>
                <a:gd name="connsiteX1" fmla="*/ 67330 w 132285"/>
                <a:gd name="connsiteY1" fmla="*/ 2059 h 56564"/>
                <a:gd name="connsiteX2" fmla="*/ 132285 w 132285"/>
                <a:gd name="connsiteY2" fmla="*/ 45601 h 56564"/>
                <a:gd name="connsiteX3" fmla="*/ 73680 w 132285"/>
                <a:gd name="connsiteY3" fmla="*/ 52860 h 56564"/>
                <a:gd name="connsiteX4" fmla="*/ 3035 w 132285"/>
                <a:gd name="connsiteY4" fmla="*/ 28256 h 56564"/>
                <a:gd name="connsiteX5" fmla="*/ 28072 w 132285"/>
                <a:gd name="connsiteY5" fmla="*/ 9203 h 56564"/>
                <a:gd name="connsiteX0" fmla="*/ 28032 w 132245"/>
                <a:gd name="connsiteY0" fmla="*/ 2149 h 49510"/>
                <a:gd name="connsiteX1" fmla="*/ 64115 w 132245"/>
                <a:gd name="connsiteY1" fmla="*/ 4533 h 49510"/>
                <a:gd name="connsiteX2" fmla="*/ 132245 w 132245"/>
                <a:gd name="connsiteY2" fmla="*/ 38547 h 49510"/>
                <a:gd name="connsiteX3" fmla="*/ 73640 w 132245"/>
                <a:gd name="connsiteY3" fmla="*/ 45806 h 49510"/>
                <a:gd name="connsiteX4" fmla="*/ 2995 w 132245"/>
                <a:gd name="connsiteY4" fmla="*/ 21202 h 49510"/>
                <a:gd name="connsiteX5" fmla="*/ 28032 w 132245"/>
                <a:gd name="connsiteY5" fmla="*/ 2149 h 4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245" h="49510">
                  <a:moveTo>
                    <a:pt x="28032" y="2149"/>
                  </a:moveTo>
                  <a:cubicBezTo>
                    <a:pt x="38219" y="-629"/>
                    <a:pt x="46746" y="-1533"/>
                    <a:pt x="64115" y="4533"/>
                  </a:cubicBezTo>
                  <a:cubicBezTo>
                    <a:pt x="81484" y="10599"/>
                    <a:pt x="132245" y="21888"/>
                    <a:pt x="132245" y="38547"/>
                  </a:cubicBezTo>
                  <a:cubicBezTo>
                    <a:pt x="132245" y="55206"/>
                    <a:pt x="95182" y="48697"/>
                    <a:pt x="73640" y="45806"/>
                  </a:cubicBezTo>
                  <a:cubicBezTo>
                    <a:pt x="52098" y="42915"/>
                    <a:pt x="14901" y="26229"/>
                    <a:pt x="2995" y="21202"/>
                  </a:cubicBezTo>
                  <a:cubicBezTo>
                    <a:pt x="-8911" y="16175"/>
                    <a:pt x="17845" y="4927"/>
                    <a:pt x="28032" y="214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8D00D9B3-30B1-463F-9FB2-DD900C8D9646}"/>
                </a:ext>
              </a:extLst>
            </p:cNvPr>
            <p:cNvSpPr/>
            <p:nvPr/>
          </p:nvSpPr>
          <p:spPr>
            <a:xfrm rot="17431857">
              <a:off x="4898881" y="5019989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48" name="타원 4">
              <a:extLst>
                <a:ext uri="{FF2B5EF4-FFF2-40B4-BE49-F238E27FC236}">
                  <a16:creationId xmlns:a16="http://schemas.microsoft.com/office/drawing/2014/main" id="{1574450A-DE31-4A2A-8019-28B55F66A768}"/>
                </a:ext>
              </a:extLst>
            </p:cNvPr>
            <p:cNvSpPr/>
            <p:nvPr/>
          </p:nvSpPr>
          <p:spPr>
            <a:xfrm rot="6294906">
              <a:off x="4566840" y="5061228"/>
              <a:ext cx="93391" cy="63060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391" h="63060">
                  <a:moveTo>
                    <a:pt x="11403" y="8969"/>
                  </a:moveTo>
                  <a:cubicBezTo>
                    <a:pt x="18944" y="370"/>
                    <a:pt x="36996" y="-2125"/>
                    <a:pt x="50661" y="1825"/>
                  </a:cubicBezTo>
                  <a:cubicBezTo>
                    <a:pt x="64326" y="5775"/>
                    <a:pt x="93391" y="16008"/>
                    <a:pt x="93391" y="32667"/>
                  </a:cubicBezTo>
                  <a:cubicBezTo>
                    <a:pt x="93391" y="49326"/>
                    <a:pt x="65323" y="58692"/>
                    <a:pt x="50661" y="62151"/>
                  </a:cubicBezTo>
                  <a:cubicBezTo>
                    <a:pt x="35999" y="65610"/>
                    <a:pt x="17323" y="58446"/>
                    <a:pt x="5417" y="53419"/>
                  </a:cubicBezTo>
                  <a:cubicBezTo>
                    <a:pt x="-6489" y="48392"/>
                    <a:pt x="3862" y="17568"/>
                    <a:pt x="11403" y="896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000C0EDC-F9FC-48C6-8044-F40540FE6FE6}"/>
                </a:ext>
              </a:extLst>
            </p:cNvPr>
            <p:cNvSpPr/>
            <p:nvPr/>
          </p:nvSpPr>
          <p:spPr>
            <a:xfrm rot="6294906">
              <a:off x="4596733" y="5077172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0" name="타원 4">
              <a:extLst>
                <a:ext uri="{FF2B5EF4-FFF2-40B4-BE49-F238E27FC236}">
                  <a16:creationId xmlns:a16="http://schemas.microsoft.com/office/drawing/2014/main" id="{94440339-B2D1-4ADB-A16F-63C4079D3981}"/>
                </a:ext>
              </a:extLst>
            </p:cNvPr>
            <p:cNvSpPr/>
            <p:nvPr/>
          </p:nvSpPr>
          <p:spPr>
            <a:xfrm rot="6294906">
              <a:off x="4950473" y="4685784"/>
              <a:ext cx="108693" cy="61753"/>
            </a:xfrm>
            <a:custGeom>
              <a:avLst/>
              <a:gdLst>
                <a:gd name="connsiteX0" fmla="*/ 0 w 142875"/>
                <a:gd name="connsiteY0" fmla="*/ 30163 h 60325"/>
                <a:gd name="connsiteX1" fmla="*/ 71438 w 142875"/>
                <a:gd name="connsiteY1" fmla="*/ 0 h 60325"/>
                <a:gd name="connsiteX2" fmla="*/ 142876 w 142875"/>
                <a:gd name="connsiteY2" fmla="*/ 30163 h 60325"/>
                <a:gd name="connsiteX3" fmla="*/ 71438 w 142875"/>
                <a:gd name="connsiteY3" fmla="*/ 60326 h 60325"/>
                <a:gd name="connsiteX4" fmla="*/ 0 w 142875"/>
                <a:gd name="connsiteY4" fmla="*/ 30163 h 60325"/>
                <a:gd name="connsiteX0" fmla="*/ 1548 w 144424"/>
                <a:gd name="connsiteY0" fmla="*/ 30163 h 61277"/>
                <a:gd name="connsiteX1" fmla="*/ 72986 w 144424"/>
                <a:gd name="connsiteY1" fmla="*/ 0 h 61277"/>
                <a:gd name="connsiteX2" fmla="*/ 144424 w 144424"/>
                <a:gd name="connsiteY2" fmla="*/ 30163 h 61277"/>
                <a:gd name="connsiteX3" fmla="*/ 72986 w 144424"/>
                <a:gd name="connsiteY3" fmla="*/ 60326 h 61277"/>
                <a:gd name="connsiteX4" fmla="*/ 27742 w 144424"/>
                <a:gd name="connsiteY4" fmla="*/ 51594 h 61277"/>
                <a:gd name="connsiteX5" fmla="*/ 1548 w 144424"/>
                <a:gd name="connsiteY5" fmla="*/ 30163 h 61277"/>
                <a:gd name="connsiteX0" fmla="*/ 6581 w 124709"/>
                <a:gd name="connsiteY0" fmla="*/ 24878 h 61310"/>
                <a:gd name="connsiteX1" fmla="*/ 53271 w 124709"/>
                <a:gd name="connsiteY1" fmla="*/ 33 h 61310"/>
                <a:gd name="connsiteX2" fmla="*/ 124709 w 124709"/>
                <a:gd name="connsiteY2" fmla="*/ 30196 h 61310"/>
                <a:gd name="connsiteX3" fmla="*/ 53271 w 124709"/>
                <a:gd name="connsiteY3" fmla="*/ 60359 h 61310"/>
                <a:gd name="connsiteX4" fmla="*/ 8027 w 124709"/>
                <a:gd name="connsiteY4" fmla="*/ 51627 h 61310"/>
                <a:gd name="connsiteX5" fmla="*/ 6581 w 124709"/>
                <a:gd name="connsiteY5" fmla="*/ 24878 h 61310"/>
                <a:gd name="connsiteX0" fmla="*/ 6581 w 108750"/>
                <a:gd name="connsiteY0" fmla="*/ 24871 h 61346"/>
                <a:gd name="connsiteX1" fmla="*/ 53271 w 108750"/>
                <a:gd name="connsiteY1" fmla="*/ 26 h 61346"/>
                <a:gd name="connsiteX2" fmla="*/ 108750 w 108750"/>
                <a:gd name="connsiteY2" fmla="*/ 29494 h 61346"/>
                <a:gd name="connsiteX3" fmla="*/ 53271 w 108750"/>
                <a:gd name="connsiteY3" fmla="*/ 60352 h 61346"/>
                <a:gd name="connsiteX4" fmla="*/ 8027 w 108750"/>
                <a:gd name="connsiteY4" fmla="*/ 51620 h 61346"/>
                <a:gd name="connsiteX5" fmla="*/ 6581 w 108750"/>
                <a:gd name="connsiteY5" fmla="*/ 24871 h 61346"/>
                <a:gd name="connsiteX0" fmla="*/ 6581 w 96001"/>
                <a:gd name="connsiteY0" fmla="*/ 24886 h 61276"/>
                <a:gd name="connsiteX1" fmla="*/ 53271 w 96001"/>
                <a:gd name="connsiteY1" fmla="*/ 41 h 61276"/>
                <a:gd name="connsiteX2" fmla="*/ 96001 w 96001"/>
                <a:gd name="connsiteY2" fmla="*/ 30883 h 61276"/>
                <a:gd name="connsiteX3" fmla="*/ 53271 w 96001"/>
                <a:gd name="connsiteY3" fmla="*/ 60367 h 61276"/>
                <a:gd name="connsiteX4" fmla="*/ 8027 w 96001"/>
                <a:gd name="connsiteY4" fmla="*/ 51635 h 61276"/>
                <a:gd name="connsiteX5" fmla="*/ 6581 w 96001"/>
                <a:gd name="connsiteY5" fmla="*/ 24886 h 61276"/>
                <a:gd name="connsiteX0" fmla="*/ 11403 w 93391"/>
                <a:gd name="connsiteY0" fmla="*/ 8969 h 63060"/>
                <a:gd name="connsiteX1" fmla="*/ 50661 w 93391"/>
                <a:gd name="connsiteY1" fmla="*/ 1825 h 63060"/>
                <a:gd name="connsiteX2" fmla="*/ 93391 w 93391"/>
                <a:gd name="connsiteY2" fmla="*/ 32667 h 63060"/>
                <a:gd name="connsiteX3" fmla="*/ 50661 w 93391"/>
                <a:gd name="connsiteY3" fmla="*/ 62151 h 63060"/>
                <a:gd name="connsiteX4" fmla="*/ 5417 w 93391"/>
                <a:gd name="connsiteY4" fmla="*/ 53419 h 63060"/>
                <a:gd name="connsiteX5" fmla="*/ 11403 w 93391"/>
                <a:gd name="connsiteY5" fmla="*/ 8969 h 63060"/>
                <a:gd name="connsiteX0" fmla="*/ 2156 w 108230"/>
                <a:gd name="connsiteY0" fmla="*/ 18724 h 61470"/>
                <a:gd name="connsiteX1" fmla="*/ 65500 w 108230"/>
                <a:gd name="connsiteY1" fmla="*/ 235 h 61470"/>
                <a:gd name="connsiteX2" fmla="*/ 108230 w 108230"/>
                <a:gd name="connsiteY2" fmla="*/ 31077 h 61470"/>
                <a:gd name="connsiteX3" fmla="*/ 65500 w 108230"/>
                <a:gd name="connsiteY3" fmla="*/ 60561 h 61470"/>
                <a:gd name="connsiteX4" fmla="*/ 20256 w 108230"/>
                <a:gd name="connsiteY4" fmla="*/ 51829 h 61470"/>
                <a:gd name="connsiteX5" fmla="*/ 2156 w 108230"/>
                <a:gd name="connsiteY5" fmla="*/ 18724 h 61470"/>
                <a:gd name="connsiteX0" fmla="*/ 2156 w 108693"/>
                <a:gd name="connsiteY0" fmla="*/ 18532 h 61753"/>
                <a:gd name="connsiteX1" fmla="*/ 65500 w 108693"/>
                <a:gd name="connsiteY1" fmla="*/ 43 h 61753"/>
                <a:gd name="connsiteX2" fmla="*/ 108693 w 108693"/>
                <a:gd name="connsiteY2" fmla="*/ 23369 h 61753"/>
                <a:gd name="connsiteX3" fmla="*/ 65500 w 108693"/>
                <a:gd name="connsiteY3" fmla="*/ 60369 h 61753"/>
                <a:gd name="connsiteX4" fmla="*/ 20256 w 108693"/>
                <a:gd name="connsiteY4" fmla="*/ 51637 h 61753"/>
                <a:gd name="connsiteX5" fmla="*/ 2156 w 108693"/>
                <a:gd name="connsiteY5" fmla="*/ 18532 h 6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693" h="61753">
                  <a:moveTo>
                    <a:pt x="2156" y="18532"/>
                  </a:moveTo>
                  <a:cubicBezTo>
                    <a:pt x="9697" y="9933"/>
                    <a:pt x="47744" y="-763"/>
                    <a:pt x="65500" y="43"/>
                  </a:cubicBezTo>
                  <a:cubicBezTo>
                    <a:pt x="83256" y="849"/>
                    <a:pt x="108693" y="6710"/>
                    <a:pt x="108693" y="23369"/>
                  </a:cubicBezTo>
                  <a:cubicBezTo>
                    <a:pt x="108693" y="40028"/>
                    <a:pt x="80239" y="55658"/>
                    <a:pt x="65500" y="60369"/>
                  </a:cubicBezTo>
                  <a:cubicBezTo>
                    <a:pt x="50761" y="65080"/>
                    <a:pt x="32162" y="56664"/>
                    <a:pt x="20256" y="51637"/>
                  </a:cubicBezTo>
                  <a:cubicBezTo>
                    <a:pt x="8350" y="46610"/>
                    <a:pt x="-5385" y="27131"/>
                    <a:pt x="2156" y="1853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4D77749B-BB82-4399-9151-E4B37141187F}"/>
                </a:ext>
              </a:extLst>
            </p:cNvPr>
            <p:cNvSpPr/>
            <p:nvPr/>
          </p:nvSpPr>
          <p:spPr>
            <a:xfrm rot="6294906">
              <a:off x="4987258" y="4708311"/>
              <a:ext cx="32400" cy="25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94E79869-405E-44C2-9DA3-71E235DDB5F3}"/>
                </a:ext>
              </a:extLst>
            </p:cNvPr>
            <p:cNvGrpSpPr/>
            <p:nvPr/>
          </p:nvGrpSpPr>
          <p:grpSpPr>
            <a:xfrm>
              <a:off x="3517271" y="4988502"/>
              <a:ext cx="680499" cy="127356"/>
              <a:chOff x="2034546" y="2674994"/>
              <a:chExt cx="680499" cy="127356"/>
            </a:xfrm>
          </p:grpSpPr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85152BBB-7A49-402A-90FA-F22A157F80E9}"/>
                  </a:ext>
                </a:extLst>
              </p:cNvPr>
              <p:cNvGrpSpPr/>
              <p:nvPr/>
            </p:nvGrpSpPr>
            <p:grpSpPr>
              <a:xfrm>
                <a:off x="2170152" y="2674994"/>
                <a:ext cx="144424" cy="61277"/>
                <a:chOff x="2084428" y="2708275"/>
                <a:chExt cx="144424" cy="61277"/>
              </a:xfrm>
            </p:grpSpPr>
            <p:sp>
              <p:nvSpPr>
                <p:cNvPr id="106" name="타원 4">
                  <a:extLst>
                    <a:ext uri="{FF2B5EF4-FFF2-40B4-BE49-F238E27FC236}">
                      <a16:creationId xmlns:a16="http://schemas.microsoft.com/office/drawing/2014/main" id="{79610B14-4F59-4162-B3A8-CA926C5CEE24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F20DA6A5-429E-41BF-BCAA-6D5BA85D7D6E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D53261F0-CC8B-4856-862E-FD9C3FC6C9AB}"/>
                  </a:ext>
                </a:extLst>
              </p:cNvPr>
              <p:cNvGrpSpPr/>
              <p:nvPr/>
            </p:nvGrpSpPr>
            <p:grpSpPr>
              <a:xfrm>
                <a:off x="2314576" y="2677375"/>
                <a:ext cx="143856" cy="61063"/>
                <a:chOff x="2314576" y="2677375"/>
                <a:chExt cx="143856" cy="61063"/>
              </a:xfrm>
            </p:grpSpPr>
            <p:sp>
              <p:nvSpPr>
                <p:cNvPr id="104" name="타원 6">
                  <a:extLst>
                    <a:ext uri="{FF2B5EF4-FFF2-40B4-BE49-F238E27FC236}">
                      <a16:creationId xmlns:a16="http://schemas.microsoft.com/office/drawing/2014/main" id="{528DBD55-63B4-414A-9D02-4D56EBB6E48E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id="{00990B1E-C34A-4627-8A73-3142C41A6328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id="{FE0F87FA-1464-46A3-A8BF-CD161780D3D3}"/>
                  </a:ext>
                </a:extLst>
              </p:cNvPr>
              <p:cNvGrpSpPr/>
              <p:nvPr/>
            </p:nvGrpSpPr>
            <p:grpSpPr>
              <a:xfrm>
                <a:off x="2171263" y="2725730"/>
                <a:ext cx="543782" cy="76620"/>
                <a:chOff x="1941115" y="2708275"/>
                <a:chExt cx="543782" cy="76620"/>
              </a:xfrm>
            </p:grpSpPr>
            <p:sp>
              <p:nvSpPr>
                <p:cNvPr id="98" name="타원 4">
                  <a:extLst>
                    <a:ext uri="{FF2B5EF4-FFF2-40B4-BE49-F238E27FC236}">
                      <a16:creationId xmlns:a16="http://schemas.microsoft.com/office/drawing/2014/main" id="{61688A02-DEB1-43DB-B71A-E1D1F542B77A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9" name="타원 98">
                  <a:extLst>
                    <a:ext uri="{FF2B5EF4-FFF2-40B4-BE49-F238E27FC236}">
                      <a16:creationId xmlns:a16="http://schemas.microsoft.com/office/drawing/2014/main" id="{B16A8A68-6F00-496A-A0F2-C184D8DEC2F9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0" name="타원 4">
                  <a:extLst>
                    <a:ext uri="{FF2B5EF4-FFF2-40B4-BE49-F238E27FC236}">
                      <a16:creationId xmlns:a16="http://schemas.microsoft.com/office/drawing/2014/main" id="{D22F1915-CD90-4480-BC2E-19CDC4B7F23C}"/>
                    </a:ext>
                  </a:extLst>
                </p:cNvPr>
                <p:cNvSpPr/>
                <p:nvPr/>
              </p:nvSpPr>
              <p:spPr>
                <a:xfrm rot="1339343">
                  <a:off x="2376147" y="2723549"/>
                  <a:ext cx="108750" cy="61346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  <a:gd name="connsiteX0" fmla="*/ 6581 w 124709"/>
                    <a:gd name="connsiteY0" fmla="*/ 24878 h 61310"/>
                    <a:gd name="connsiteX1" fmla="*/ 53271 w 124709"/>
                    <a:gd name="connsiteY1" fmla="*/ 33 h 61310"/>
                    <a:gd name="connsiteX2" fmla="*/ 124709 w 124709"/>
                    <a:gd name="connsiteY2" fmla="*/ 30196 h 61310"/>
                    <a:gd name="connsiteX3" fmla="*/ 53271 w 124709"/>
                    <a:gd name="connsiteY3" fmla="*/ 60359 h 61310"/>
                    <a:gd name="connsiteX4" fmla="*/ 8027 w 124709"/>
                    <a:gd name="connsiteY4" fmla="*/ 51627 h 61310"/>
                    <a:gd name="connsiteX5" fmla="*/ 6581 w 124709"/>
                    <a:gd name="connsiteY5" fmla="*/ 24878 h 61310"/>
                    <a:gd name="connsiteX0" fmla="*/ 6581 w 108750"/>
                    <a:gd name="connsiteY0" fmla="*/ 24871 h 61346"/>
                    <a:gd name="connsiteX1" fmla="*/ 53271 w 108750"/>
                    <a:gd name="connsiteY1" fmla="*/ 26 h 61346"/>
                    <a:gd name="connsiteX2" fmla="*/ 108750 w 108750"/>
                    <a:gd name="connsiteY2" fmla="*/ 29494 h 61346"/>
                    <a:gd name="connsiteX3" fmla="*/ 53271 w 108750"/>
                    <a:gd name="connsiteY3" fmla="*/ 60352 h 61346"/>
                    <a:gd name="connsiteX4" fmla="*/ 8027 w 108750"/>
                    <a:gd name="connsiteY4" fmla="*/ 51620 h 61346"/>
                    <a:gd name="connsiteX5" fmla="*/ 6581 w 108750"/>
                    <a:gd name="connsiteY5" fmla="*/ 24871 h 61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750" h="61346">
                      <a:moveTo>
                        <a:pt x="6581" y="24871"/>
                      </a:moveTo>
                      <a:cubicBezTo>
                        <a:pt x="14122" y="16272"/>
                        <a:pt x="36243" y="-744"/>
                        <a:pt x="53271" y="26"/>
                      </a:cubicBezTo>
                      <a:cubicBezTo>
                        <a:pt x="70299" y="796"/>
                        <a:pt x="108750" y="12835"/>
                        <a:pt x="108750" y="29494"/>
                      </a:cubicBezTo>
                      <a:cubicBezTo>
                        <a:pt x="108750" y="46153"/>
                        <a:pt x="70058" y="56664"/>
                        <a:pt x="53271" y="60352"/>
                      </a:cubicBezTo>
                      <a:cubicBezTo>
                        <a:pt x="36484" y="64040"/>
                        <a:pt x="19933" y="56647"/>
                        <a:pt x="8027" y="51620"/>
                      </a:cubicBezTo>
                      <a:cubicBezTo>
                        <a:pt x="-3879" y="46593"/>
                        <a:pt x="-960" y="33470"/>
                        <a:pt x="6581" y="24871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id="{9F56F422-4F62-4C33-9D5B-551CC5770F28}"/>
                    </a:ext>
                  </a:extLst>
                </p:cNvPr>
                <p:cNvSpPr/>
                <p:nvPr/>
              </p:nvSpPr>
              <p:spPr>
                <a:xfrm rot="1339343">
                  <a:off x="2413418" y="2739500"/>
                  <a:ext cx="32400" cy="25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2" name="타원 4">
                  <a:extLst>
                    <a:ext uri="{FF2B5EF4-FFF2-40B4-BE49-F238E27FC236}">
                      <a16:creationId xmlns:a16="http://schemas.microsoft.com/office/drawing/2014/main" id="{2D878939-9AE3-4ED0-82EA-958BA62D342B}"/>
                    </a:ext>
                  </a:extLst>
                </p:cNvPr>
                <p:cNvSpPr/>
                <p:nvPr/>
              </p:nvSpPr>
              <p:spPr>
                <a:xfrm>
                  <a:off x="1941115" y="2713439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3" name="타원 102">
                  <a:extLst>
                    <a:ext uri="{FF2B5EF4-FFF2-40B4-BE49-F238E27FC236}">
                      <a16:creationId xmlns:a16="http://schemas.microsoft.com/office/drawing/2014/main" id="{F81A2E48-5700-49FB-A7F0-839A31AC37E4}"/>
                    </a:ext>
                  </a:extLst>
                </p:cNvPr>
                <p:cNvSpPr/>
                <p:nvPr/>
              </p:nvSpPr>
              <p:spPr>
                <a:xfrm>
                  <a:off x="1995664" y="2731302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B16D28DD-C00F-45B5-ADEB-5DA703B52BF9}"/>
                  </a:ext>
                </a:extLst>
              </p:cNvPr>
              <p:cNvGrpSpPr/>
              <p:nvPr/>
            </p:nvGrpSpPr>
            <p:grpSpPr>
              <a:xfrm>
                <a:off x="2034546" y="2678852"/>
                <a:ext cx="144424" cy="61277"/>
                <a:chOff x="2084428" y="2708275"/>
                <a:chExt cx="144424" cy="61277"/>
              </a:xfrm>
            </p:grpSpPr>
            <p:sp>
              <p:nvSpPr>
                <p:cNvPr id="96" name="타원 4">
                  <a:extLst>
                    <a:ext uri="{FF2B5EF4-FFF2-40B4-BE49-F238E27FC236}">
                      <a16:creationId xmlns:a16="http://schemas.microsoft.com/office/drawing/2014/main" id="{1118DFEC-4AC8-444A-BC71-7AF983FF353C}"/>
                    </a:ext>
                  </a:extLst>
                </p:cNvPr>
                <p:cNvSpPr/>
                <p:nvPr/>
              </p:nvSpPr>
              <p:spPr>
                <a:xfrm>
                  <a:off x="2084428" y="2708275"/>
                  <a:ext cx="144424" cy="61277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1548 w 144424"/>
                    <a:gd name="connsiteY0" fmla="*/ 30163 h 61277"/>
                    <a:gd name="connsiteX1" fmla="*/ 72986 w 144424"/>
                    <a:gd name="connsiteY1" fmla="*/ 0 h 61277"/>
                    <a:gd name="connsiteX2" fmla="*/ 144424 w 144424"/>
                    <a:gd name="connsiteY2" fmla="*/ 30163 h 61277"/>
                    <a:gd name="connsiteX3" fmla="*/ 72986 w 144424"/>
                    <a:gd name="connsiteY3" fmla="*/ 60326 h 61277"/>
                    <a:gd name="connsiteX4" fmla="*/ 27742 w 144424"/>
                    <a:gd name="connsiteY4" fmla="*/ 51594 h 61277"/>
                    <a:gd name="connsiteX5" fmla="*/ 1548 w 144424"/>
                    <a:gd name="connsiteY5" fmla="*/ 30163 h 6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424" h="61277">
                      <a:moveTo>
                        <a:pt x="1548" y="30163"/>
                      </a:moveTo>
                      <a:cubicBezTo>
                        <a:pt x="9089" y="21564"/>
                        <a:pt x="33532" y="0"/>
                        <a:pt x="72986" y="0"/>
                      </a:cubicBezTo>
                      <a:cubicBezTo>
                        <a:pt x="112440" y="0"/>
                        <a:pt x="144424" y="13504"/>
                        <a:pt x="144424" y="30163"/>
                      </a:cubicBezTo>
                      <a:cubicBezTo>
                        <a:pt x="144424" y="46822"/>
                        <a:pt x="92433" y="56754"/>
                        <a:pt x="72986" y="60326"/>
                      </a:cubicBezTo>
                      <a:cubicBezTo>
                        <a:pt x="53539" y="63898"/>
                        <a:pt x="39648" y="56621"/>
                        <a:pt x="27742" y="51594"/>
                      </a:cubicBezTo>
                      <a:cubicBezTo>
                        <a:pt x="15836" y="46567"/>
                        <a:pt x="-5993" y="38762"/>
                        <a:pt x="1548" y="3016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7" name="타원 96">
                  <a:extLst>
                    <a:ext uri="{FF2B5EF4-FFF2-40B4-BE49-F238E27FC236}">
                      <a16:creationId xmlns:a16="http://schemas.microsoft.com/office/drawing/2014/main" id="{075B9F13-6F80-4ABB-B292-3A76085A85F9}"/>
                    </a:ext>
                  </a:extLst>
                </p:cNvPr>
                <p:cNvSpPr/>
                <p:nvPr/>
              </p:nvSpPr>
              <p:spPr>
                <a:xfrm>
                  <a:off x="2140440" y="2725838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0696CA7A-29F3-4A0C-A0FD-2B86CAD9A01A}"/>
                  </a:ext>
                </a:extLst>
              </p:cNvPr>
              <p:cNvGrpSpPr/>
              <p:nvPr/>
            </p:nvGrpSpPr>
            <p:grpSpPr>
              <a:xfrm>
                <a:off x="2034546" y="2731108"/>
                <a:ext cx="143856" cy="61063"/>
                <a:chOff x="2314576" y="2677375"/>
                <a:chExt cx="143856" cy="61063"/>
              </a:xfrm>
            </p:grpSpPr>
            <p:sp>
              <p:nvSpPr>
                <p:cNvPr id="94" name="타원 6">
                  <a:extLst>
                    <a:ext uri="{FF2B5EF4-FFF2-40B4-BE49-F238E27FC236}">
                      <a16:creationId xmlns:a16="http://schemas.microsoft.com/office/drawing/2014/main" id="{1116802A-78F0-4EDA-B9DD-FA7E2D3775D2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id="{F56A23C2-89CE-4A4B-85E7-538D88B4834B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8" name="그룹 87">
                <a:extLst>
                  <a:ext uri="{FF2B5EF4-FFF2-40B4-BE49-F238E27FC236}">
                    <a16:creationId xmlns:a16="http://schemas.microsoft.com/office/drawing/2014/main" id="{9627BA32-1513-4EE6-91F4-2C81D20D850A}"/>
                  </a:ext>
                </a:extLst>
              </p:cNvPr>
              <p:cNvGrpSpPr/>
              <p:nvPr/>
            </p:nvGrpSpPr>
            <p:grpSpPr>
              <a:xfrm>
                <a:off x="2442516" y="2675784"/>
                <a:ext cx="143856" cy="61063"/>
                <a:chOff x="2314576" y="2677375"/>
                <a:chExt cx="143856" cy="61063"/>
              </a:xfrm>
            </p:grpSpPr>
            <p:sp>
              <p:nvSpPr>
                <p:cNvPr id="92" name="타원 6">
                  <a:extLst>
                    <a:ext uri="{FF2B5EF4-FFF2-40B4-BE49-F238E27FC236}">
                      <a16:creationId xmlns:a16="http://schemas.microsoft.com/office/drawing/2014/main" id="{D8831FDF-ADF5-4F65-A148-507FA278508B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3" name="타원 92">
                  <a:extLst>
                    <a:ext uri="{FF2B5EF4-FFF2-40B4-BE49-F238E27FC236}">
                      <a16:creationId xmlns:a16="http://schemas.microsoft.com/office/drawing/2014/main" id="{140342B6-6A00-427B-892B-D7D634281B4A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C2D57A7F-63C4-4845-95B0-0770431080F5}"/>
                  </a:ext>
                </a:extLst>
              </p:cNvPr>
              <p:cNvGrpSpPr/>
              <p:nvPr/>
            </p:nvGrpSpPr>
            <p:grpSpPr>
              <a:xfrm>
                <a:off x="2458432" y="2718508"/>
                <a:ext cx="143856" cy="61063"/>
                <a:chOff x="2314576" y="2677375"/>
                <a:chExt cx="143856" cy="61063"/>
              </a:xfrm>
            </p:grpSpPr>
            <p:sp>
              <p:nvSpPr>
                <p:cNvPr id="90" name="타원 6">
                  <a:extLst>
                    <a:ext uri="{FF2B5EF4-FFF2-40B4-BE49-F238E27FC236}">
                      <a16:creationId xmlns:a16="http://schemas.microsoft.com/office/drawing/2014/main" id="{11C7903E-D68C-4DD1-B8EB-1CF0863C856A}"/>
                    </a:ext>
                  </a:extLst>
                </p:cNvPr>
                <p:cNvSpPr/>
                <p:nvPr/>
              </p:nvSpPr>
              <p:spPr>
                <a:xfrm>
                  <a:off x="2314576" y="2677375"/>
                  <a:ext cx="143856" cy="61063"/>
                </a:xfrm>
                <a:custGeom>
                  <a:avLst/>
                  <a:gdLst>
                    <a:gd name="connsiteX0" fmla="*/ 0 w 142875"/>
                    <a:gd name="connsiteY0" fmla="*/ 30163 h 60325"/>
                    <a:gd name="connsiteX1" fmla="*/ 71438 w 142875"/>
                    <a:gd name="connsiteY1" fmla="*/ 0 h 60325"/>
                    <a:gd name="connsiteX2" fmla="*/ 142876 w 142875"/>
                    <a:gd name="connsiteY2" fmla="*/ 30163 h 60325"/>
                    <a:gd name="connsiteX3" fmla="*/ 71438 w 142875"/>
                    <a:gd name="connsiteY3" fmla="*/ 60326 h 60325"/>
                    <a:gd name="connsiteX4" fmla="*/ 0 w 142875"/>
                    <a:gd name="connsiteY4" fmla="*/ 30163 h 60325"/>
                    <a:gd name="connsiteX0" fmla="*/ 0 w 143856"/>
                    <a:gd name="connsiteY0" fmla="*/ 30900 h 61063"/>
                    <a:gd name="connsiteX1" fmla="*/ 71438 w 143856"/>
                    <a:gd name="connsiteY1" fmla="*/ 737 h 61063"/>
                    <a:gd name="connsiteX2" fmla="*/ 114300 w 143856"/>
                    <a:gd name="connsiteY2" fmla="*/ 11056 h 61063"/>
                    <a:gd name="connsiteX3" fmla="*/ 142876 w 143856"/>
                    <a:gd name="connsiteY3" fmla="*/ 30900 h 61063"/>
                    <a:gd name="connsiteX4" fmla="*/ 71438 w 143856"/>
                    <a:gd name="connsiteY4" fmla="*/ 61063 h 61063"/>
                    <a:gd name="connsiteX5" fmla="*/ 0 w 143856"/>
                    <a:gd name="connsiteY5" fmla="*/ 30900 h 61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856" h="61063">
                      <a:moveTo>
                        <a:pt x="0" y="30900"/>
                      </a:moveTo>
                      <a:cubicBezTo>
                        <a:pt x="0" y="14241"/>
                        <a:pt x="52388" y="4044"/>
                        <a:pt x="71438" y="737"/>
                      </a:cubicBezTo>
                      <a:cubicBezTo>
                        <a:pt x="90488" y="-2570"/>
                        <a:pt x="102394" y="6029"/>
                        <a:pt x="114300" y="11056"/>
                      </a:cubicBezTo>
                      <a:cubicBezTo>
                        <a:pt x="126206" y="16083"/>
                        <a:pt x="148829" y="21772"/>
                        <a:pt x="142876" y="30900"/>
                      </a:cubicBezTo>
                      <a:cubicBezTo>
                        <a:pt x="136923" y="40028"/>
                        <a:pt x="110892" y="61063"/>
                        <a:pt x="71438" y="61063"/>
                      </a:cubicBezTo>
                      <a:cubicBezTo>
                        <a:pt x="31984" y="61063"/>
                        <a:pt x="0" y="47559"/>
                        <a:pt x="0" y="3090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1" name="타원 90">
                  <a:extLst>
                    <a:ext uri="{FF2B5EF4-FFF2-40B4-BE49-F238E27FC236}">
                      <a16:creationId xmlns:a16="http://schemas.microsoft.com/office/drawing/2014/main" id="{D2B9BF51-1CC7-4628-9A3F-8287D3E05239}"/>
                    </a:ext>
                  </a:extLst>
                </p:cNvPr>
                <p:cNvSpPr/>
                <p:nvPr/>
              </p:nvSpPr>
              <p:spPr>
                <a:xfrm>
                  <a:off x="2372622" y="2695306"/>
                  <a:ext cx="32400" cy="25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</p:grpSp>
        </p:grpSp>
        <p:sp>
          <p:nvSpPr>
            <p:cNvPr id="53" name="타원 157">
              <a:extLst>
                <a:ext uri="{FF2B5EF4-FFF2-40B4-BE49-F238E27FC236}">
                  <a16:creationId xmlns:a16="http://schemas.microsoft.com/office/drawing/2014/main" id="{00B84AF6-C539-4057-93A6-E60F3F68D87B}"/>
                </a:ext>
              </a:extLst>
            </p:cNvPr>
            <p:cNvSpPr/>
            <p:nvPr/>
          </p:nvSpPr>
          <p:spPr>
            <a:xfrm>
              <a:off x="4228792" y="4837206"/>
              <a:ext cx="286008" cy="80446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35516"/>
                <a:gd name="connsiteY0" fmla="*/ 36542 h 73084"/>
                <a:gd name="connsiteX1" fmla="*/ 124902 w 235516"/>
                <a:gd name="connsiteY1" fmla="*/ 0 h 73084"/>
                <a:gd name="connsiteX2" fmla="*/ 235516 w 235516"/>
                <a:gd name="connsiteY2" fmla="*/ 36542 h 73084"/>
                <a:gd name="connsiteX3" fmla="*/ 124902 w 235516"/>
                <a:gd name="connsiteY3" fmla="*/ 73084 h 73084"/>
                <a:gd name="connsiteX4" fmla="*/ 0 w 235516"/>
                <a:gd name="connsiteY4" fmla="*/ 36542 h 73084"/>
                <a:gd name="connsiteX0" fmla="*/ 56 w 235572"/>
                <a:gd name="connsiteY0" fmla="*/ 43686 h 80228"/>
                <a:gd name="connsiteX1" fmla="*/ 110671 w 235572"/>
                <a:gd name="connsiteY1" fmla="*/ 0 h 80228"/>
                <a:gd name="connsiteX2" fmla="*/ 235572 w 235572"/>
                <a:gd name="connsiteY2" fmla="*/ 43686 h 80228"/>
                <a:gd name="connsiteX3" fmla="*/ 124958 w 235572"/>
                <a:gd name="connsiteY3" fmla="*/ 80228 h 80228"/>
                <a:gd name="connsiteX4" fmla="*/ 56 w 235572"/>
                <a:gd name="connsiteY4" fmla="*/ 43686 h 80228"/>
                <a:gd name="connsiteX0" fmla="*/ 56 w 239043"/>
                <a:gd name="connsiteY0" fmla="*/ 43686 h 80446"/>
                <a:gd name="connsiteX1" fmla="*/ 110671 w 239043"/>
                <a:gd name="connsiteY1" fmla="*/ 0 h 80446"/>
                <a:gd name="connsiteX2" fmla="*/ 235572 w 239043"/>
                <a:gd name="connsiteY2" fmla="*/ 43686 h 80446"/>
                <a:gd name="connsiteX3" fmla="*/ 203436 w 239043"/>
                <a:gd name="connsiteY3" fmla="*/ 58207 h 80446"/>
                <a:gd name="connsiteX4" fmla="*/ 124958 w 239043"/>
                <a:gd name="connsiteY4" fmla="*/ 80228 h 80446"/>
                <a:gd name="connsiteX5" fmla="*/ 56 w 239043"/>
                <a:gd name="connsiteY5" fmla="*/ 43686 h 8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043" h="80446">
                  <a:moveTo>
                    <a:pt x="56" y="43686"/>
                  </a:moveTo>
                  <a:cubicBezTo>
                    <a:pt x="-2325" y="30315"/>
                    <a:pt x="71418" y="0"/>
                    <a:pt x="110671" y="0"/>
                  </a:cubicBezTo>
                  <a:cubicBezTo>
                    <a:pt x="149924" y="0"/>
                    <a:pt x="222492" y="32397"/>
                    <a:pt x="235572" y="43686"/>
                  </a:cubicBezTo>
                  <a:cubicBezTo>
                    <a:pt x="248652" y="54975"/>
                    <a:pt x="221872" y="52117"/>
                    <a:pt x="203436" y="58207"/>
                  </a:cubicBezTo>
                  <a:cubicBezTo>
                    <a:pt x="185000" y="64297"/>
                    <a:pt x="158855" y="82648"/>
                    <a:pt x="124958" y="80228"/>
                  </a:cubicBezTo>
                  <a:cubicBezTo>
                    <a:pt x="91061" y="77808"/>
                    <a:pt x="2437" y="57057"/>
                    <a:pt x="56" y="4368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4" name="타원 219">
              <a:extLst>
                <a:ext uri="{FF2B5EF4-FFF2-40B4-BE49-F238E27FC236}">
                  <a16:creationId xmlns:a16="http://schemas.microsoft.com/office/drawing/2014/main" id="{DFA5BA97-4164-44B3-9F18-45F0A5EEEBD3}"/>
                </a:ext>
              </a:extLst>
            </p:cNvPr>
            <p:cNvSpPr/>
            <p:nvPr/>
          </p:nvSpPr>
          <p:spPr>
            <a:xfrm>
              <a:off x="5163085" y="4831238"/>
              <a:ext cx="294701" cy="88193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35516"/>
                <a:gd name="connsiteY0" fmla="*/ 70755 h 82238"/>
                <a:gd name="connsiteX1" fmla="*/ 124902 w 235516"/>
                <a:gd name="connsiteY1" fmla="*/ 875 h 82238"/>
                <a:gd name="connsiteX2" fmla="*/ 235516 w 235516"/>
                <a:gd name="connsiteY2" fmla="*/ 37417 h 82238"/>
                <a:gd name="connsiteX3" fmla="*/ 124902 w 235516"/>
                <a:gd name="connsiteY3" fmla="*/ 73959 h 82238"/>
                <a:gd name="connsiteX4" fmla="*/ 0 w 235516"/>
                <a:gd name="connsiteY4" fmla="*/ 70755 h 82238"/>
                <a:gd name="connsiteX0" fmla="*/ 56 w 235572"/>
                <a:gd name="connsiteY0" fmla="*/ 77717 h 86426"/>
                <a:gd name="connsiteX1" fmla="*/ 110670 w 235572"/>
                <a:gd name="connsiteY1" fmla="*/ 693 h 86426"/>
                <a:gd name="connsiteX2" fmla="*/ 235572 w 235572"/>
                <a:gd name="connsiteY2" fmla="*/ 44379 h 86426"/>
                <a:gd name="connsiteX3" fmla="*/ 124958 w 235572"/>
                <a:gd name="connsiteY3" fmla="*/ 80921 h 86426"/>
                <a:gd name="connsiteX4" fmla="*/ 56 w 235572"/>
                <a:gd name="connsiteY4" fmla="*/ 77717 h 86426"/>
                <a:gd name="connsiteX0" fmla="*/ 2309 w 237825"/>
                <a:gd name="connsiteY0" fmla="*/ 77986 h 85537"/>
                <a:gd name="connsiteX1" fmla="*/ 51019 w 237825"/>
                <a:gd name="connsiteY1" fmla="*/ 19610 h 85537"/>
                <a:gd name="connsiteX2" fmla="*/ 112923 w 237825"/>
                <a:gd name="connsiteY2" fmla="*/ 962 h 85537"/>
                <a:gd name="connsiteX3" fmla="*/ 237825 w 237825"/>
                <a:gd name="connsiteY3" fmla="*/ 44648 h 85537"/>
                <a:gd name="connsiteX4" fmla="*/ 127211 w 237825"/>
                <a:gd name="connsiteY4" fmla="*/ 81190 h 85537"/>
                <a:gd name="connsiteX5" fmla="*/ 2309 w 237825"/>
                <a:gd name="connsiteY5" fmla="*/ 77986 h 85537"/>
                <a:gd name="connsiteX0" fmla="*/ 2309 w 268781"/>
                <a:gd name="connsiteY0" fmla="*/ 79138 h 85497"/>
                <a:gd name="connsiteX1" fmla="*/ 51019 w 268781"/>
                <a:gd name="connsiteY1" fmla="*/ 20762 h 85497"/>
                <a:gd name="connsiteX2" fmla="*/ 112923 w 268781"/>
                <a:gd name="connsiteY2" fmla="*/ 2114 h 85497"/>
                <a:gd name="connsiteX3" fmla="*/ 268781 w 268781"/>
                <a:gd name="connsiteY3" fmla="*/ 64850 h 85497"/>
                <a:gd name="connsiteX4" fmla="*/ 127211 w 268781"/>
                <a:gd name="connsiteY4" fmla="*/ 82342 h 85497"/>
                <a:gd name="connsiteX5" fmla="*/ 2309 w 268781"/>
                <a:gd name="connsiteY5" fmla="*/ 79138 h 85497"/>
                <a:gd name="connsiteX0" fmla="*/ 2309 w 268917"/>
                <a:gd name="connsiteY0" fmla="*/ 77743 h 84102"/>
                <a:gd name="connsiteX1" fmla="*/ 51019 w 268917"/>
                <a:gd name="connsiteY1" fmla="*/ 19367 h 84102"/>
                <a:gd name="connsiteX2" fmla="*/ 112923 w 268917"/>
                <a:gd name="connsiteY2" fmla="*/ 719 h 84102"/>
                <a:gd name="connsiteX3" fmla="*/ 162938 w 268917"/>
                <a:gd name="connsiteY3" fmla="*/ 9843 h 84102"/>
                <a:gd name="connsiteX4" fmla="*/ 268781 w 268917"/>
                <a:gd name="connsiteY4" fmla="*/ 63455 h 84102"/>
                <a:gd name="connsiteX5" fmla="*/ 127211 w 268917"/>
                <a:gd name="connsiteY5" fmla="*/ 80947 h 84102"/>
                <a:gd name="connsiteX6" fmla="*/ 2309 w 268917"/>
                <a:gd name="connsiteY6" fmla="*/ 77743 h 84102"/>
                <a:gd name="connsiteX0" fmla="*/ 3143 w 269751"/>
                <a:gd name="connsiteY0" fmla="*/ 77743 h 89092"/>
                <a:gd name="connsiteX1" fmla="*/ 51853 w 269751"/>
                <a:gd name="connsiteY1" fmla="*/ 19367 h 89092"/>
                <a:gd name="connsiteX2" fmla="*/ 113757 w 269751"/>
                <a:gd name="connsiteY2" fmla="*/ 719 h 89092"/>
                <a:gd name="connsiteX3" fmla="*/ 163772 w 269751"/>
                <a:gd name="connsiteY3" fmla="*/ 9843 h 89092"/>
                <a:gd name="connsiteX4" fmla="*/ 269615 w 269751"/>
                <a:gd name="connsiteY4" fmla="*/ 63455 h 89092"/>
                <a:gd name="connsiteX5" fmla="*/ 144714 w 269751"/>
                <a:gd name="connsiteY5" fmla="*/ 88091 h 89092"/>
                <a:gd name="connsiteX6" fmla="*/ 3143 w 269751"/>
                <a:gd name="connsiteY6" fmla="*/ 77743 h 89092"/>
                <a:gd name="connsiteX0" fmla="*/ 3143 w 293534"/>
                <a:gd name="connsiteY0" fmla="*/ 77743 h 88588"/>
                <a:gd name="connsiteX1" fmla="*/ 51853 w 293534"/>
                <a:gd name="connsiteY1" fmla="*/ 19367 h 88588"/>
                <a:gd name="connsiteX2" fmla="*/ 113757 w 293534"/>
                <a:gd name="connsiteY2" fmla="*/ 719 h 88588"/>
                <a:gd name="connsiteX3" fmla="*/ 163772 w 293534"/>
                <a:gd name="connsiteY3" fmla="*/ 9843 h 88588"/>
                <a:gd name="connsiteX4" fmla="*/ 293427 w 293534"/>
                <a:gd name="connsiteY4" fmla="*/ 70599 h 88588"/>
                <a:gd name="connsiteX5" fmla="*/ 144714 w 293534"/>
                <a:gd name="connsiteY5" fmla="*/ 88091 h 88588"/>
                <a:gd name="connsiteX6" fmla="*/ 3143 w 293534"/>
                <a:gd name="connsiteY6" fmla="*/ 77743 h 88588"/>
                <a:gd name="connsiteX0" fmla="*/ 3143 w 294701"/>
                <a:gd name="connsiteY0" fmla="*/ 77743 h 88193"/>
                <a:gd name="connsiteX1" fmla="*/ 51853 w 294701"/>
                <a:gd name="connsiteY1" fmla="*/ 19367 h 88193"/>
                <a:gd name="connsiteX2" fmla="*/ 113757 w 294701"/>
                <a:gd name="connsiteY2" fmla="*/ 719 h 88193"/>
                <a:gd name="connsiteX3" fmla="*/ 163772 w 294701"/>
                <a:gd name="connsiteY3" fmla="*/ 9843 h 88193"/>
                <a:gd name="connsiteX4" fmla="*/ 293427 w 294701"/>
                <a:gd name="connsiteY4" fmla="*/ 70599 h 88193"/>
                <a:gd name="connsiteX5" fmla="*/ 228065 w 294701"/>
                <a:gd name="connsiteY5" fmla="*/ 76517 h 88193"/>
                <a:gd name="connsiteX6" fmla="*/ 144714 w 294701"/>
                <a:gd name="connsiteY6" fmla="*/ 88091 h 88193"/>
                <a:gd name="connsiteX7" fmla="*/ 3143 w 294701"/>
                <a:gd name="connsiteY7" fmla="*/ 77743 h 8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701" h="88193">
                  <a:moveTo>
                    <a:pt x="3143" y="77743"/>
                  </a:moveTo>
                  <a:cubicBezTo>
                    <a:pt x="-12334" y="66289"/>
                    <a:pt x="33417" y="32204"/>
                    <a:pt x="51853" y="19367"/>
                  </a:cubicBezTo>
                  <a:cubicBezTo>
                    <a:pt x="70289" y="6530"/>
                    <a:pt x="95104" y="2306"/>
                    <a:pt x="113757" y="719"/>
                  </a:cubicBezTo>
                  <a:cubicBezTo>
                    <a:pt x="132410" y="-868"/>
                    <a:pt x="137796" y="-613"/>
                    <a:pt x="163772" y="9843"/>
                  </a:cubicBezTo>
                  <a:cubicBezTo>
                    <a:pt x="189748" y="20299"/>
                    <a:pt x="283505" y="57502"/>
                    <a:pt x="293427" y="70599"/>
                  </a:cubicBezTo>
                  <a:cubicBezTo>
                    <a:pt x="303349" y="83696"/>
                    <a:pt x="252850" y="73602"/>
                    <a:pt x="228065" y="76517"/>
                  </a:cubicBezTo>
                  <a:cubicBezTo>
                    <a:pt x="203280" y="79432"/>
                    <a:pt x="182201" y="87887"/>
                    <a:pt x="144714" y="88091"/>
                  </a:cubicBezTo>
                  <a:cubicBezTo>
                    <a:pt x="107227" y="88295"/>
                    <a:pt x="18620" y="89197"/>
                    <a:pt x="3143" y="7774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5" name="타원 220">
              <a:extLst>
                <a:ext uri="{FF2B5EF4-FFF2-40B4-BE49-F238E27FC236}">
                  <a16:creationId xmlns:a16="http://schemas.microsoft.com/office/drawing/2014/main" id="{09102E30-B8EA-4B9A-B603-81528F8E82A7}"/>
                </a:ext>
              </a:extLst>
            </p:cNvPr>
            <p:cNvSpPr/>
            <p:nvPr/>
          </p:nvSpPr>
          <p:spPr>
            <a:xfrm>
              <a:off x="4826858" y="4839289"/>
              <a:ext cx="271792" cy="96655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71234"/>
                <a:gd name="connsiteY0" fmla="*/ 37521 h 83962"/>
                <a:gd name="connsiteX1" fmla="*/ 110614 w 271234"/>
                <a:gd name="connsiteY1" fmla="*/ 979 h 83962"/>
                <a:gd name="connsiteX2" fmla="*/ 271234 w 271234"/>
                <a:gd name="connsiteY2" fmla="*/ 73239 h 83962"/>
                <a:gd name="connsiteX3" fmla="*/ 110614 w 271234"/>
                <a:gd name="connsiteY3" fmla="*/ 74063 h 83962"/>
                <a:gd name="connsiteX4" fmla="*/ 0 w 271234"/>
                <a:gd name="connsiteY4" fmla="*/ 37521 h 83962"/>
                <a:gd name="connsiteX0" fmla="*/ 1531 w 272765"/>
                <a:gd name="connsiteY0" fmla="*/ 49045 h 95486"/>
                <a:gd name="connsiteX1" fmla="*/ 193107 w 272765"/>
                <a:gd name="connsiteY1" fmla="*/ 596 h 95486"/>
                <a:gd name="connsiteX2" fmla="*/ 272765 w 272765"/>
                <a:gd name="connsiteY2" fmla="*/ 84763 h 95486"/>
                <a:gd name="connsiteX3" fmla="*/ 112145 w 272765"/>
                <a:gd name="connsiteY3" fmla="*/ 85587 h 95486"/>
                <a:gd name="connsiteX4" fmla="*/ 1531 w 272765"/>
                <a:gd name="connsiteY4" fmla="*/ 49045 h 95486"/>
                <a:gd name="connsiteX0" fmla="*/ 558 w 271792"/>
                <a:gd name="connsiteY0" fmla="*/ 50214 h 96655"/>
                <a:gd name="connsiteX1" fmla="*/ 73756 w 271792"/>
                <a:gd name="connsiteY1" fmla="*/ 30366 h 96655"/>
                <a:gd name="connsiteX2" fmla="*/ 192134 w 271792"/>
                <a:gd name="connsiteY2" fmla="*/ 1765 h 96655"/>
                <a:gd name="connsiteX3" fmla="*/ 271792 w 271792"/>
                <a:gd name="connsiteY3" fmla="*/ 85932 h 96655"/>
                <a:gd name="connsiteX4" fmla="*/ 111172 w 271792"/>
                <a:gd name="connsiteY4" fmla="*/ 86756 h 96655"/>
                <a:gd name="connsiteX5" fmla="*/ 558 w 271792"/>
                <a:gd name="connsiteY5" fmla="*/ 50214 h 9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792" h="96655">
                  <a:moveTo>
                    <a:pt x="558" y="50214"/>
                  </a:moveTo>
                  <a:cubicBezTo>
                    <a:pt x="-5678" y="40816"/>
                    <a:pt x="41827" y="38441"/>
                    <a:pt x="73756" y="30366"/>
                  </a:cubicBezTo>
                  <a:cubicBezTo>
                    <a:pt x="105685" y="22291"/>
                    <a:pt x="159128" y="-7496"/>
                    <a:pt x="192134" y="1765"/>
                  </a:cubicBezTo>
                  <a:cubicBezTo>
                    <a:pt x="225140" y="11026"/>
                    <a:pt x="271792" y="65750"/>
                    <a:pt x="271792" y="85932"/>
                  </a:cubicBezTo>
                  <a:cubicBezTo>
                    <a:pt x="271792" y="106114"/>
                    <a:pt x="156378" y="92709"/>
                    <a:pt x="111172" y="86756"/>
                  </a:cubicBezTo>
                  <a:cubicBezTo>
                    <a:pt x="65966" y="80803"/>
                    <a:pt x="6794" y="59612"/>
                    <a:pt x="558" y="5021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6" name="타원 221">
              <a:extLst>
                <a:ext uri="{FF2B5EF4-FFF2-40B4-BE49-F238E27FC236}">
                  <a16:creationId xmlns:a16="http://schemas.microsoft.com/office/drawing/2014/main" id="{08EE1FF0-F7B9-4FDD-AC65-47896BEC8846}"/>
                </a:ext>
              </a:extLst>
            </p:cNvPr>
            <p:cNvSpPr/>
            <p:nvPr/>
          </p:nvSpPr>
          <p:spPr>
            <a:xfrm rot="150030">
              <a:off x="4526444" y="4831444"/>
              <a:ext cx="297324" cy="82419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22984"/>
                <a:gd name="connsiteY0" fmla="*/ 43327 h 79869"/>
                <a:gd name="connsiteX1" fmla="*/ 110614 w 222984"/>
                <a:gd name="connsiteY1" fmla="*/ 6785 h 79869"/>
                <a:gd name="connsiteX2" fmla="*/ 181482 w 222984"/>
                <a:gd name="connsiteY2" fmla="*/ 3345 h 79869"/>
                <a:gd name="connsiteX3" fmla="*/ 221228 w 222984"/>
                <a:gd name="connsiteY3" fmla="*/ 43327 h 79869"/>
                <a:gd name="connsiteX4" fmla="*/ 110614 w 222984"/>
                <a:gd name="connsiteY4" fmla="*/ 79869 h 79869"/>
                <a:gd name="connsiteX5" fmla="*/ 0 w 222984"/>
                <a:gd name="connsiteY5" fmla="*/ 43327 h 79869"/>
                <a:gd name="connsiteX0" fmla="*/ 0 w 227555"/>
                <a:gd name="connsiteY0" fmla="*/ 43327 h 79874"/>
                <a:gd name="connsiteX1" fmla="*/ 110614 w 227555"/>
                <a:gd name="connsiteY1" fmla="*/ 6785 h 79874"/>
                <a:gd name="connsiteX2" fmla="*/ 181482 w 227555"/>
                <a:gd name="connsiteY2" fmla="*/ 3345 h 79874"/>
                <a:gd name="connsiteX3" fmla="*/ 225990 w 227555"/>
                <a:gd name="connsiteY3" fmla="*/ 45708 h 79874"/>
                <a:gd name="connsiteX4" fmla="*/ 110614 w 227555"/>
                <a:gd name="connsiteY4" fmla="*/ 79869 h 79874"/>
                <a:gd name="connsiteX5" fmla="*/ 0 w 227555"/>
                <a:gd name="connsiteY5" fmla="*/ 43327 h 79874"/>
                <a:gd name="connsiteX0" fmla="*/ 0 w 260892"/>
                <a:gd name="connsiteY0" fmla="*/ 60830 h 81489"/>
                <a:gd name="connsiteX1" fmla="*/ 143951 w 260892"/>
                <a:gd name="connsiteY1" fmla="*/ 7620 h 81489"/>
                <a:gd name="connsiteX2" fmla="*/ 214819 w 260892"/>
                <a:gd name="connsiteY2" fmla="*/ 4180 h 81489"/>
                <a:gd name="connsiteX3" fmla="*/ 259327 w 260892"/>
                <a:gd name="connsiteY3" fmla="*/ 46543 h 81489"/>
                <a:gd name="connsiteX4" fmla="*/ 143951 w 260892"/>
                <a:gd name="connsiteY4" fmla="*/ 80704 h 81489"/>
                <a:gd name="connsiteX5" fmla="*/ 0 w 260892"/>
                <a:gd name="connsiteY5" fmla="*/ 60830 h 81489"/>
                <a:gd name="connsiteX0" fmla="*/ 2045 w 262937"/>
                <a:gd name="connsiteY0" fmla="*/ 60830 h 82419"/>
                <a:gd name="connsiteX1" fmla="*/ 145996 w 262937"/>
                <a:gd name="connsiteY1" fmla="*/ 7620 h 82419"/>
                <a:gd name="connsiteX2" fmla="*/ 216864 w 262937"/>
                <a:gd name="connsiteY2" fmla="*/ 4180 h 82419"/>
                <a:gd name="connsiteX3" fmla="*/ 261372 w 262937"/>
                <a:gd name="connsiteY3" fmla="*/ 46543 h 82419"/>
                <a:gd name="connsiteX4" fmla="*/ 145996 w 262937"/>
                <a:gd name="connsiteY4" fmla="*/ 80704 h 82419"/>
                <a:gd name="connsiteX5" fmla="*/ 66846 w 262937"/>
                <a:gd name="connsiteY5" fmla="*/ 75617 h 82419"/>
                <a:gd name="connsiteX6" fmla="*/ 2045 w 262937"/>
                <a:gd name="connsiteY6" fmla="*/ 60830 h 8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937" h="82419">
                  <a:moveTo>
                    <a:pt x="2045" y="60830"/>
                  </a:moveTo>
                  <a:cubicBezTo>
                    <a:pt x="15237" y="49497"/>
                    <a:pt x="110193" y="17062"/>
                    <a:pt x="145996" y="7620"/>
                  </a:cubicBezTo>
                  <a:cubicBezTo>
                    <a:pt x="181799" y="-1822"/>
                    <a:pt x="198428" y="-1910"/>
                    <a:pt x="216864" y="4180"/>
                  </a:cubicBezTo>
                  <a:cubicBezTo>
                    <a:pt x="235300" y="10270"/>
                    <a:pt x="270802" y="34980"/>
                    <a:pt x="261372" y="46543"/>
                  </a:cubicBezTo>
                  <a:cubicBezTo>
                    <a:pt x="251942" y="58106"/>
                    <a:pt x="178417" y="75858"/>
                    <a:pt x="145996" y="80704"/>
                  </a:cubicBezTo>
                  <a:cubicBezTo>
                    <a:pt x="113575" y="85550"/>
                    <a:pt x="90838" y="78929"/>
                    <a:pt x="66846" y="75617"/>
                  </a:cubicBezTo>
                  <a:cubicBezTo>
                    <a:pt x="42854" y="72305"/>
                    <a:pt x="-11147" y="72163"/>
                    <a:pt x="2045" y="6083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7" name="타원 222">
              <a:extLst>
                <a:ext uri="{FF2B5EF4-FFF2-40B4-BE49-F238E27FC236}">
                  <a16:creationId xmlns:a16="http://schemas.microsoft.com/office/drawing/2014/main" id="{D0A7F1EF-EF4E-45B4-A664-D16AAD77B65F}"/>
                </a:ext>
              </a:extLst>
            </p:cNvPr>
            <p:cNvSpPr/>
            <p:nvPr/>
          </p:nvSpPr>
          <p:spPr>
            <a:xfrm>
              <a:off x="4743899" y="4502863"/>
              <a:ext cx="242207" cy="75569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41177"/>
                <a:gd name="connsiteY0" fmla="*/ 36715 h 73697"/>
                <a:gd name="connsiteX1" fmla="*/ 110614 w 241177"/>
                <a:gd name="connsiteY1" fmla="*/ 173 h 73697"/>
                <a:gd name="connsiteX2" fmla="*/ 241177 w 241177"/>
                <a:gd name="connsiteY2" fmla="*/ 49718 h 73697"/>
                <a:gd name="connsiteX3" fmla="*/ 110614 w 241177"/>
                <a:gd name="connsiteY3" fmla="*/ 73257 h 73697"/>
                <a:gd name="connsiteX4" fmla="*/ 0 w 241177"/>
                <a:gd name="connsiteY4" fmla="*/ 36715 h 73697"/>
                <a:gd name="connsiteX0" fmla="*/ 1030 w 242207"/>
                <a:gd name="connsiteY0" fmla="*/ 38587 h 75569"/>
                <a:gd name="connsiteX1" fmla="*/ 59458 w 242207"/>
                <a:gd name="connsiteY1" fmla="*/ 12314 h 75569"/>
                <a:gd name="connsiteX2" fmla="*/ 111644 w 242207"/>
                <a:gd name="connsiteY2" fmla="*/ 2045 h 75569"/>
                <a:gd name="connsiteX3" fmla="*/ 242207 w 242207"/>
                <a:gd name="connsiteY3" fmla="*/ 51590 h 75569"/>
                <a:gd name="connsiteX4" fmla="*/ 111644 w 242207"/>
                <a:gd name="connsiteY4" fmla="*/ 75129 h 75569"/>
                <a:gd name="connsiteX5" fmla="*/ 1030 w 242207"/>
                <a:gd name="connsiteY5" fmla="*/ 38587 h 7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207" h="75569">
                  <a:moveTo>
                    <a:pt x="1030" y="38587"/>
                  </a:moveTo>
                  <a:cubicBezTo>
                    <a:pt x="-7668" y="28118"/>
                    <a:pt x="41022" y="18404"/>
                    <a:pt x="59458" y="12314"/>
                  </a:cubicBezTo>
                  <a:cubicBezTo>
                    <a:pt x="77894" y="6224"/>
                    <a:pt x="81186" y="-4501"/>
                    <a:pt x="111644" y="2045"/>
                  </a:cubicBezTo>
                  <a:cubicBezTo>
                    <a:pt x="142102" y="8591"/>
                    <a:pt x="242207" y="31408"/>
                    <a:pt x="242207" y="51590"/>
                  </a:cubicBezTo>
                  <a:cubicBezTo>
                    <a:pt x="242207" y="71772"/>
                    <a:pt x="151840" y="77296"/>
                    <a:pt x="111644" y="75129"/>
                  </a:cubicBezTo>
                  <a:cubicBezTo>
                    <a:pt x="71448" y="72962"/>
                    <a:pt x="9728" y="49056"/>
                    <a:pt x="1030" y="3858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8" name="타원 223">
              <a:extLst>
                <a:ext uri="{FF2B5EF4-FFF2-40B4-BE49-F238E27FC236}">
                  <a16:creationId xmlns:a16="http://schemas.microsoft.com/office/drawing/2014/main" id="{D175BBCD-AFA4-40A2-82E8-AA80089504A9}"/>
                </a:ext>
              </a:extLst>
            </p:cNvPr>
            <p:cNvSpPr/>
            <p:nvPr/>
          </p:nvSpPr>
          <p:spPr>
            <a:xfrm>
              <a:off x="4474248" y="4510293"/>
              <a:ext cx="225990" cy="79134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25990"/>
                <a:gd name="connsiteY0" fmla="*/ 65796 h 79134"/>
                <a:gd name="connsiteX1" fmla="*/ 115376 w 225990"/>
                <a:gd name="connsiteY1" fmla="*/ 679 h 79134"/>
                <a:gd name="connsiteX2" fmla="*/ 225990 w 225990"/>
                <a:gd name="connsiteY2" fmla="*/ 37221 h 79134"/>
                <a:gd name="connsiteX3" fmla="*/ 115376 w 225990"/>
                <a:gd name="connsiteY3" fmla="*/ 73763 h 79134"/>
                <a:gd name="connsiteX4" fmla="*/ 0 w 225990"/>
                <a:gd name="connsiteY4" fmla="*/ 65796 h 7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90" h="79134">
                  <a:moveTo>
                    <a:pt x="0" y="65796"/>
                  </a:moveTo>
                  <a:cubicBezTo>
                    <a:pt x="0" y="45614"/>
                    <a:pt x="77711" y="5442"/>
                    <a:pt x="115376" y="679"/>
                  </a:cubicBezTo>
                  <a:cubicBezTo>
                    <a:pt x="153041" y="-4084"/>
                    <a:pt x="225990" y="17039"/>
                    <a:pt x="225990" y="37221"/>
                  </a:cubicBezTo>
                  <a:cubicBezTo>
                    <a:pt x="225990" y="57403"/>
                    <a:pt x="153041" y="69001"/>
                    <a:pt x="115376" y="73763"/>
                  </a:cubicBezTo>
                  <a:cubicBezTo>
                    <a:pt x="77711" y="78526"/>
                    <a:pt x="0" y="85978"/>
                    <a:pt x="0" y="6579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59" name="타원 224">
              <a:extLst>
                <a:ext uri="{FF2B5EF4-FFF2-40B4-BE49-F238E27FC236}">
                  <a16:creationId xmlns:a16="http://schemas.microsoft.com/office/drawing/2014/main" id="{9D16BEC5-410F-4F8D-8D16-AAA1360CC3B4}"/>
                </a:ext>
              </a:extLst>
            </p:cNvPr>
            <p:cNvSpPr/>
            <p:nvPr/>
          </p:nvSpPr>
          <p:spPr>
            <a:xfrm>
              <a:off x="4231602" y="4511990"/>
              <a:ext cx="240098" cy="74853"/>
            </a:xfrm>
            <a:custGeom>
              <a:avLst/>
              <a:gdLst>
                <a:gd name="connsiteX0" fmla="*/ 0 w 221228"/>
                <a:gd name="connsiteY0" fmla="*/ 36542 h 73083"/>
                <a:gd name="connsiteX1" fmla="*/ 110614 w 221228"/>
                <a:gd name="connsiteY1" fmla="*/ 0 h 73083"/>
                <a:gd name="connsiteX2" fmla="*/ 221228 w 221228"/>
                <a:gd name="connsiteY2" fmla="*/ 36542 h 73083"/>
                <a:gd name="connsiteX3" fmla="*/ 110614 w 221228"/>
                <a:gd name="connsiteY3" fmla="*/ 73084 h 73083"/>
                <a:gd name="connsiteX4" fmla="*/ 0 w 221228"/>
                <a:gd name="connsiteY4" fmla="*/ 36542 h 73083"/>
                <a:gd name="connsiteX0" fmla="*/ 0 w 214084"/>
                <a:gd name="connsiteY0" fmla="*/ 36599 h 73232"/>
                <a:gd name="connsiteX1" fmla="*/ 110614 w 214084"/>
                <a:gd name="connsiteY1" fmla="*/ 57 h 73232"/>
                <a:gd name="connsiteX2" fmla="*/ 214084 w 214084"/>
                <a:gd name="connsiteY2" fmla="*/ 43743 h 73232"/>
                <a:gd name="connsiteX3" fmla="*/ 110614 w 214084"/>
                <a:gd name="connsiteY3" fmla="*/ 73141 h 73232"/>
                <a:gd name="connsiteX4" fmla="*/ 0 w 214084"/>
                <a:gd name="connsiteY4" fmla="*/ 36599 h 73232"/>
                <a:gd name="connsiteX0" fmla="*/ 0 w 218667"/>
                <a:gd name="connsiteY0" fmla="*/ 36599 h 75056"/>
                <a:gd name="connsiteX1" fmla="*/ 110614 w 218667"/>
                <a:gd name="connsiteY1" fmla="*/ 57 h 75056"/>
                <a:gd name="connsiteX2" fmla="*/ 214084 w 218667"/>
                <a:gd name="connsiteY2" fmla="*/ 43743 h 75056"/>
                <a:gd name="connsiteX3" fmla="*/ 195142 w 218667"/>
                <a:gd name="connsiteY3" fmla="*/ 67187 h 75056"/>
                <a:gd name="connsiteX4" fmla="*/ 110614 w 218667"/>
                <a:gd name="connsiteY4" fmla="*/ 73141 h 75056"/>
                <a:gd name="connsiteX5" fmla="*/ 0 w 218667"/>
                <a:gd name="connsiteY5" fmla="*/ 36599 h 75056"/>
                <a:gd name="connsiteX0" fmla="*/ 0 w 240098"/>
                <a:gd name="connsiteY0" fmla="*/ 38947 h 74853"/>
                <a:gd name="connsiteX1" fmla="*/ 132045 w 240098"/>
                <a:gd name="connsiteY1" fmla="*/ 24 h 74853"/>
                <a:gd name="connsiteX2" fmla="*/ 235515 w 240098"/>
                <a:gd name="connsiteY2" fmla="*/ 43710 h 74853"/>
                <a:gd name="connsiteX3" fmla="*/ 216573 w 240098"/>
                <a:gd name="connsiteY3" fmla="*/ 67154 h 74853"/>
                <a:gd name="connsiteX4" fmla="*/ 132045 w 240098"/>
                <a:gd name="connsiteY4" fmla="*/ 73108 h 74853"/>
                <a:gd name="connsiteX5" fmla="*/ 0 w 240098"/>
                <a:gd name="connsiteY5" fmla="*/ 38947 h 7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098" h="74853">
                  <a:moveTo>
                    <a:pt x="0" y="38947"/>
                  </a:moveTo>
                  <a:cubicBezTo>
                    <a:pt x="0" y="18765"/>
                    <a:pt x="92793" y="-770"/>
                    <a:pt x="132045" y="24"/>
                  </a:cubicBezTo>
                  <a:cubicBezTo>
                    <a:pt x="171297" y="818"/>
                    <a:pt x="223411" y="32919"/>
                    <a:pt x="235515" y="43710"/>
                  </a:cubicBezTo>
                  <a:cubicBezTo>
                    <a:pt x="247619" y="54501"/>
                    <a:pt x="233818" y="62254"/>
                    <a:pt x="216573" y="67154"/>
                  </a:cubicBezTo>
                  <a:cubicBezTo>
                    <a:pt x="199328" y="72054"/>
                    <a:pt x="168140" y="77809"/>
                    <a:pt x="132045" y="73108"/>
                  </a:cubicBezTo>
                  <a:cubicBezTo>
                    <a:pt x="95950" y="68407"/>
                    <a:pt x="0" y="59129"/>
                    <a:pt x="0" y="38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9D0587B-B6D9-432F-94E5-189BD53251CD}"/>
                </a:ext>
              </a:extLst>
            </p:cNvPr>
            <p:cNvSpPr/>
            <p:nvPr/>
          </p:nvSpPr>
          <p:spPr>
            <a:xfrm>
              <a:off x="4206875" y="5095875"/>
              <a:ext cx="368300" cy="41319"/>
            </a:xfrm>
            <a:custGeom>
              <a:avLst/>
              <a:gdLst>
                <a:gd name="connsiteX0" fmla="*/ 368300 w 368300"/>
                <a:gd name="connsiteY0" fmla="*/ 0 h 41319"/>
                <a:gd name="connsiteX1" fmla="*/ 180975 w 368300"/>
                <a:gd name="connsiteY1" fmla="*/ 41275 h 41319"/>
                <a:gd name="connsiteX2" fmla="*/ 0 w 3683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300" h="41319">
                  <a:moveTo>
                    <a:pt x="368300" y="0"/>
                  </a:moveTo>
                  <a:cubicBezTo>
                    <a:pt x="305329" y="20108"/>
                    <a:pt x="242358" y="40217"/>
                    <a:pt x="180975" y="41275"/>
                  </a:cubicBezTo>
                  <a:cubicBezTo>
                    <a:pt x="119592" y="42333"/>
                    <a:pt x="59796" y="24341"/>
                    <a:pt x="0" y="6350"/>
                  </a:cubicBezTo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prstDash val="sysDash"/>
              <a:headEnd type="none" w="med" len="med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cxnSp>
          <p:nvCxnSpPr>
            <p:cNvPr id="61" name="직선 화살표 연결선 60">
              <a:extLst>
                <a:ext uri="{FF2B5EF4-FFF2-40B4-BE49-F238E27FC236}">
                  <a16:creationId xmlns:a16="http://schemas.microsoft.com/office/drawing/2014/main" id="{AA6A31B5-EA29-4068-BCBA-E171BD739D25}"/>
                </a:ext>
              </a:extLst>
            </p:cNvPr>
            <p:cNvCxnSpPr/>
            <p:nvPr/>
          </p:nvCxnSpPr>
          <p:spPr>
            <a:xfrm>
              <a:off x="4046909" y="3283476"/>
              <a:ext cx="263189" cy="0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prstDash val="solid"/>
              <a:headEnd type="triangle" w="sm" len="sm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F4E5739C-4BEA-408F-B02F-209B091EA3EB}"/>
                </a:ext>
              </a:extLst>
            </p:cNvPr>
            <p:cNvGrpSpPr/>
            <p:nvPr/>
          </p:nvGrpSpPr>
          <p:grpSpPr>
            <a:xfrm>
              <a:off x="3665365" y="3164424"/>
              <a:ext cx="336140" cy="258380"/>
              <a:chOff x="1426824" y="698366"/>
              <a:chExt cx="336140" cy="258380"/>
            </a:xfrm>
          </p:grpSpPr>
          <p:sp>
            <p:nvSpPr>
              <p:cNvPr id="74" name="타원 229">
                <a:extLst>
                  <a:ext uri="{FF2B5EF4-FFF2-40B4-BE49-F238E27FC236}">
                    <a16:creationId xmlns:a16="http://schemas.microsoft.com/office/drawing/2014/main" id="{B89754EB-CB8B-4BDF-9D4B-B58787207AF9}"/>
                  </a:ext>
                </a:extLst>
              </p:cNvPr>
              <p:cNvSpPr/>
              <p:nvPr/>
            </p:nvSpPr>
            <p:spPr>
              <a:xfrm>
                <a:off x="1576970" y="698366"/>
                <a:ext cx="185994" cy="117612"/>
              </a:xfrm>
              <a:custGeom>
                <a:avLst/>
                <a:gdLst>
                  <a:gd name="connsiteX0" fmla="*/ 0 w 169244"/>
                  <a:gd name="connsiteY0" fmla="*/ 58738 h 117475"/>
                  <a:gd name="connsiteX1" fmla="*/ 84622 w 169244"/>
                  <a:gd name="connsiteY1" fmla="*/ 0 h 117475"/>
                  <a:gd name="connsiteX2" fmla="*/ 169244 w 169244"/>
                  <a:gd name="connsiteY2" fmla="*/ 58738 h 117475"/>
                  <a:gd name="connsiteX3" fmla="*/ 84622 w 169244"/>
                  <a:gd name="connsiteY3" fmla="*/ 117476 h 117475"/>
                  <a:gd name="connsiteX4" fmla="*/ 0 w 169244"/>
                  <a:gd name="connsiteY4" fmla="*/ 58738 h 117475"/>
                  <a:gd name="connsiteX0" fmla="*/ 926 w 170170"/>
                  <a:gd name="connsiteY0" fmla="*/ 58912 h 117650"/>
                  <a:gd name="connsiteX1" fmla="*/ 43170 w 170170"/>
                  <a:gd name="connsiteY1" fmla="*/ 41449 h 117650"/>
                  <a:gd name="connsiteX2" fmla="*/ 85548 w 170170"/>
                  <a:gd name="connsiteY2" fmla="*/ 174 h 117650"/>
                  <a:gd name="connsiteX3" fmla="*/ 170170 w 170170"/>
                  <a:gd name="connsiteY3" fmla="*/ 58912 h 117650"/>
                  <a:gd name="connsiteX4" fmla="*/ 85548 w 170170"/>
                  <a:gd name="connsiteY4" fmla="*/ 117650 h 117650"/>
                  <a:gd name="connsiteX5" fmla="*/ 926 w 170170"/>
                  <a:gd name="connsiteY5" fmla="*/ 58912 h 117650"/>
                  <a:gd name="connsiteX0" fmla="*/ 926 w 170170"/>
                  <a:gd name="connsiteY0" fmla="*/ 52599 h 111337"/>
                  <a:gd name="connsiteX1" fmla="*/ 43170 w 170170"/>
                  <a:gd name="connsiteY1" fmla="*/ 35136 h 111337"/>
                  <a:gd name="connsiteX2" fmla="*/ 47448 w 170170"/>
                  <a:gd name="connsiteY2" fmla="*/ 211 h 111337"/>
                  <a:gd name="connsiteX3" fmla="*/ 170170 w 170170"/>
                  <a:gd name="connsiteY3" fmla="*/ 52599 h 111337"/>
                  <a:gd name="connsiteX4" fmla="*/ 85548 w 170170"/>
                  <a:gd name="connsiteY4" fmla="*/ 111337 h 111337"/>
                  <a:gd name="connsiteX5" fmla="*/ 926 w 170170"/>
                  <a:gd name="connsiteY5" fmla="*/ 52599 h 111337"/>
                  <a:gd name="connsiteX0" fmla="*/ 926 w 175687"/>
                  <a:gd name="connsiteY0" fmla="*/ 54799 h 113537"/>
                  <a:gd name="connsiteX1" fmla="*/ 43170 w 175687"/>
                  <a:gd name="connsiteY1" fmla="*/ 37336 h 113537"/>
                  <a:gd name="connsiteX2" fmla="*/ 47448 w 175687"/>
                  <a:gd name="connsiteY2" fmla="*/ 2411 h 113537"/>
                  <a:gd name="connsiteX3" fmla="*/ 160645 w 175687"/>
                  <a:gd name="connsiteY3" fmla="*/ 8760 h 113537"/>
                  <a:gd name="connsiteX4" fmla="*/ 170170 w 175687"/>
                  <a:gd name="connsiteY4" fmla="*/ 54799 h 113537"/>
                  <a:gd name="connsiteX5" fmla="*/ 85548 w 175687"/>
                  <a:gd name="connsiteY5" fmla="*/ 113537 h 113537"/>
                  <a:gd name="connsiteX6" fmla="*/ 926 w 175687"/>
                  <a:gd name="connsiteY6" fmla="*/ 54799 h 113537"/>
                  <a:gd name="connsiteX0" fmla="*/ 926 w 173272"/>
                  <a:gd name="connsiteY0" fmla="*/ 52524 h 111262"/>
                  <a:gd name="connsiteX1" fmla="*/ 43170 w 173272"/>
                  <a:gd name="connsiteY1" fmla="*/ 35061 h 111262"/>
                  <a:gd name="connsiteX2" fmla="*/ 47448 w 173272"/>
                  <a:gd name="connsiteY2" fmla="*/ 136 h 111262"/>
                  <a:gd name="connsiteX3" fmla="*/ 97145 w 173272"/>
                  <a:gd name="connsiteY3" fmla="*/ 22360 h 111262"/>
                  <a:gd name="connsiteX4" fmla="*/ 160645 w 173272"/>
                  <a:gd name="connsiteY4" fmla="*/ 6485 h 111262"/>
                  <a:gd name="connsiteX5" fmla="*/ 170170 w 173272"/>
                  <a:gd name="connsiteY5" fmla="*/ 52524 h 111262"/>
                  <a:gd name="connsiteX6" fmla="*/ 85548 w 173272"/>
                  <a:gd name="connsiteY6" fmla="*/ 111262 h 111262"/>
                  <a:gd name="connsiteX7" fmla="*/ 926 w 173272"/>
                  <a:gd name="connsiteY7" fmla="*/ 52524 h 111262"/>
                  <a:gd name="connsiteX0" fmla="*/ 926 w 187360"/>
                  <a:gd name="connsiteY0" fmla="*/ 52524 h 111312"/>
                  <a:gd name="connsiteX1" fmla="*/ 43170 w 187360"/>
                  <a:gd name="connsiteY1" fmla="*/ 35061 h 111312"/>
                  <a:gd name="connsiteX2" fmla="*/ 47448 w 187360"/>
                  <a:gd name="connsiteY2" fmla="*/ 136 h 111312"/>
                  <a:gd name="connsiteX3" fmla="*/ 97145 w 187360"/>
                  <a:gd name="connsiteY3" fmla="*/ 22360 h 111312"/>
                  <a:gd name="connsiteX4" fmla="*/ 160645 w 187360"/>
                  <a:gd name="connsiteY4" fmla="*/ 6485 h 111312"/>
                  <a:gd name="connsiteX5" fmla="*/ 186045 w 187360"/>
                  <a:gd name="connsiteY5" fmla="*/ 62049 h 111312"/>
                  <a:gd name="connsiteX6" fmla="*/ 85548 w 187360"/>
                  <a:gd name="connsiteY6" fmla="*/ 111262 h 111312"/>
                  <a:gd name="connsiteX7" fmla="*/ 926 w 187360"/>
                  <a:gd name="connsiteY7" fmla="*/ 52524 h 111312"/>
                  <a:gd name="connsiteX0" fmla="*/ 926 w 186434"/>
                  <a:gd name="connsiteY0" fmla="*/ 52524 h 111614"/>
                  <a:gd name="connsiteX1" fmla="*/ 43170 w 186434"/>
                  <a:gd name="connsiteY1" fmla="*/ 35061 h 111614"/>
                  <a:gd name="connsiteX2" fmla="*/ 47448 w 186434"/>
                  <a:gd name="connsiteY2" fmla="*/ 136 h 111614"/>
                  <a:gd name="connsiteX3" fmla="*/ 97145 w 186434"/>
                  <a:gd name="connsiteY3" fmla="*/ 22360 h 111614"/>
                  <a:gd name="connsiteX4" fmla="*/ 160645 w 186434"/>
                  <a:gd name="connsiteY4" fmla="*/ 6485 h 111614"/>
                  <a:gd name="connsiteX5" fmla="*/ 186045 w 186434"/>
                  <a:gd name="connsiteY5" fmla="*/ 62049 h 111614"/>
                  <a:gd name="connsiteX6" fmla="*/ 141595 w 186434"/>
                  <a:gd name="connsiteY6" fmla="*/ 76334 h 111614"/>
                  <a:gd name="connsiteX7" fmla="*/ 85548 w 186434"/>
                  <a:gd name="connsiteY7" fmla="*/ 111262 h 111614"/>
                  <a:gd name="connsiteX8" fmla="*/ 926 w 186434"/>
                  <a:gd name="connsiteY8" fmla="*/ 52524 h 111614"/>
                  <a:gd name="connsiteX0" fmla="*/ 2956 w 188464"/>
                  <a:gd name="connsiteY0" fmla="*/ 52524 h 117908"/>
                  <a:gd name="connsiteX1" fmla="*/ 45200 w 188464"/>
                  <a:gd name="connsiteY1" fmla="*/ 35061 h 117908"/>
                  <a:gd name="connsiteX2" fmla="*/ 49478 w 188464"/>
                  <a:gd name="connsiteY2" fmla="*/ 136 h 117908"/>
                  <a:gd name="connsiteX3" fmla="*/ 99175 w 188464"/>
                  <a:gd name="connsiteY3" fmla="*/ 22360 h 117908"/>
                  <a:gd name="connsiteX4" fmla="*/ 162675 w 188464"/>
                  <a:gd name="connsiteY4" fmla="*/ 6485 h 117908"/>
                  <a:gd name="connsiteX5" fmla="*/ 188075 w 188464"/>
                  <a:gd name="connsiteY5" fmla="*/ 62049 h 117908"/>
                  <a:gd name="connsiteX6" fmla="*/ 143625 w 188464"/>
                  <a:gd name="connsiteY6" fmla="*/ 76334 h 117908"/>
                  <a:gd name="connsiteX7" fmla="*/ 132028 w 188464"/>
                  <a:gd name="connsiteY7" fmla="*/ 117612 h 117908"/>
                  <a:gd name="connsiteX8" fmla="*/ 2956 w 188464"/>
                  <a:gd name="connsiteY8" fmla="*/ 52524 h 117908"/>
                  <a:gd name="connsiteX0" fmla="*/ 1128 w 186636"/>
                  <a:gd name="connsiteY0" fmla="*/ 52524 h 117612"/>
                  <a:gd name="connsiteX1" fmla="*/ 43372 w 186636"/>
                  <a:gd name="connsiteY1" fmla="*/ 35061 h 117612"/>
                  <a:gd name="connsiteX2" fmla="*/ 47650 w 186636"/>
                  <a:gd name="connsiteY2" fmla="*/ 136 h 117612"/>
                  <a:gd name="connsiteX3" fmla="*/ 97347 w 186636"/>
                  <a:gd name="connsiteY3" fmla="*/ 22360 h 117612"/>
                  <a:gd name="connsiteX4" fmla="*/ 160847 w 186636"/>
                  <a:gd name="connsiteY4" fmla="*/ 6485 h 117612"/>
                  <a:gd name="connsiteX5" fmla="*/ 186247 w 186636"/>
                  <a:gd name="connsiteY5" fmla="*/ 62049 h 117612"/>
                  <a:gd name="connsiteX6" fmla="*/ 141797 w 186636"/>
                  <a:gd name="connsiteY6" fmla="*/ 76334 h 117612"/>
                  <a:gd name="connsiteX7" fmla="*/ 130200 w 186636"/>
                  <a:gd name="connsiteY7" fmla="*/ 117612 h 117612"/>
                  <a:gd name="connsiteX8" fmla="*/ 90997 w 186636"/>
                  <a:gd name="connsiteY8" fmla="*/ 76334 h 117612"/>
                  <a:gd name="connsiteX9" fmla="*/ 1128 w 186636"/>
                  <a:gd name="connsiteY9" fmla="*/ 52524 h 117612"/>
                  <a:gd name="connsiteX0" fmla="*/ 849 w 186357"/>
                  <a:gd name="connsiteY0" fmla="*/ 52524 h 117612"/>
                  <a:gd name="connsiteX1" fmla="*/ 43093 w 186357"/>
                  <a:gd name="connsiteY1" fmla="*/ 35061 h 117612"/>
                  <a:gd name="connsiteX2" fmla="*/ 47371 w 186357"/>
                  <a:gd name="connsiteY2" fmla="*/ 136 h 117612"/>
                  <a:gd name="connsiteX3" fmla="*/ 97068 w 186357"/>
                  <a:gd name="connsiteY3" fmla="*/ 22360 h 117612"/>
                  <a:gd name="connsiteX4" fmla="*/ 160568 w 186357"/>
                  <a:gd name="connsiteY4" fmla="*/ 6485 h 117612"/>
                  <a:gd name="connsiteX5" fmla="*/ 185968 w 186357"/>
                  <a:gd name="connsiteY5" fmla="*/ 62049 h 117612"/>
                  <a:gd name="connsiteX6" fmla="*/ 141518 w 186357"/>
                  <a:gd name="connsiteY6" fmla="*/ 76334 h 117612"/>
                  <a:gd name="connsiteX7" fmla="*/ 129921 w 186357"/>
                  <a:gd name="connsiteY7" fmla="*/ 117612 h 117612"/>
                  <a:gd name="connsiteX8" fmla="*/ 90718 w 186357"/>
                  <a:gd name="connsiteY8" fmla="*/ 76334 h 117612"/>
                  <a:gd name="connsiteX9" fmla="*/ 20868 w 186357"/>
                  <a:gd name="connsiteY9" fmla="*/ 92209 h 117612"/>
                  <a:gd name="connsiteX10" fmla="*/ 849 w 186357"/>
                  <a:gd name="connsiteY10" fmla="*/ 52524 h 117612"/>
                  <a:gd name="connsiteX0" fmla="*/ 849 w 186357"/>
                  <a:gd name="connsiteY0" fmla="*/ 52524 h 117612"/>
                  <a:gd name="connsiteX1" fmla="*/ 43093 w 186357"/>
                  <a:gd name="connsiteY1" fmla="*/ 35061 h 117612"/>
                  <a:gd name="connsiteX2" fmla="*/ 47371 w 186357"/>
                  <a:gd name="connsiteY2" fmla="*/ 136 h 117612"/>
                  <a:gd name="connsiteX3" fmla="*/ 97068 w 186357"/>
                  <a:gd name="connsiteY3" fmla="*/ 22360 h 117612"/>
                  <a:gd name="connsiteX4" fmla="*/ 160568 w 186357"/>
                  <a:gd name="connsiteY4" fmla="*/ 6485 h 117612"/>
                  <a:gd name="connsiteX5" fmla="*/ 185968 w 186357"/>
                  <a:gd name="connsiteY5" fmla="*/ 62049 h 117612"/>
                  <a:gd name="connsiteX6" fmla="*/ 141518 w 186357"/>
                  <a:gd name="connsiteY6" fmla="*/ 76334 h 117612"/>
                  <a:gd name="connsiteX7" fmla="*/ 129921 w 186357"/>
                  <a:gd name="connsiteY7" fmla="*/ 117612 h 117612"/>
                  <a:gd name="connsiteX8" fmla="*/ 90718 w 186357"/>
                  <a:gd name="connsiteY8" fmla="*/ 76334 h 117612"/>
                  <a:gd name="connsiteX9" fmla="*/ 78018 w 186357"/>
                  <a:gd name="connsiteY9" fmla="*/ 98559 h 117612"/>
                  <a:gd name="connsiteX10" fmla="*/ 20868 w 186357"/>
                  <a:gd name="connsiteY10" fmla="*/ 92209 h 117612"/>
                  <a:gd name="connsiteX11" fmla="*/ 849 w 186357"/>
                  <a:gd name="connsiteY11" fmla="*/ 52524 h 117612"/>
                  <a:gd name="connsiteX0" fmla="*/ 849 w 186357"/>
                  <a:gd name="connsiteY0" fmla="*/ 52524 h 117612"/>
                  <a:gd name="connsiteX1" fmla="*/ 43093 w 186357"/>
                  <a:gd name="connsiteY1" fmla="*/ 35061 h 117612"/>
                  <a:gd name="connsiteX2" fmla="*/ 47371 w 186357"/>
                  <a:gd name="connsiteY2" fmla="*/ 136 h 117612"/>
                  <a:gd name="connsiteX3" fmla="*/ 97068 w 186357"/>
                  <a:gd name="connsiteY3" fmla="*/ 22360 h 117612"/>
                  <a:gd name="connsiteX4" fmla="*/ 160568 w 186357"/>
                  <a:gd name="connsiteY4" fmla="*/ 6485 h 117612"/>
                  <a:gd name="connsiteX5" fmla="*/ 185968 w 186357"/>
                  <a:gd name="connsiteY5" fmla="*/ 62049 h 117612"/>
                  <a:gd name="connsiteX6" fmla="*/ 141518 w 186357"/>
                  <a:gd name="connsiteY6" fmla="*/ 76334 h 117612"/>
                  <a:gd name="connsiteX7" fmla="*/ 129921 w 186357"/>
                  <a:gd name="connsiteY7" fmla="*/ 117612 h 117612"/>
                  <a:gd name="connsiteX8" fmla="*/ 90718 w 186357"/>
                  <a:gd name="connsiteY8" fmla="*/ 76334 h 117612"/>
                  <a:gd name="connsiteX9" fmla="*/ 78018 w 186357"/>
                  <a:gd name="connsiteY9" fmla="*/ 98559 h 117612"/>
                  <a:gd name="connsiteX10" fmla="*/ 20868 w 186357"/>
                  <a:gd name="connsiteY10" fmla="*/ 92209 h 117612"/>
                  <a:gd name="connsiteX11" fmla="*/ 849 w 186357"/>
                  <a:gd name="connsiteY11" fmla="*/ 52524 h 117612"/>
                  <a:gd name="connsiteX0" fmla="*/ 849 w 186806"/>
                  <a:gd name="connsiteY0" fmla="*/ 52524 h 117612"/>
                  <a:gd name="connsiteX1" fmla="*/ 43093 w 186806"/>
                  <a:gd name="connsiteY1" fmla="*/ 35061 h 117612"/>
                  <a:gd name="connsiteX2" fmla="*/ 47371 w 186806"/>
                  <a:gd name="connsiteY2" fmla="*/ 136 h 117612"/>
                  <a:gd name="connsiteX3" fmla="*/ 97068 w 186806"/>
                  <a:gd name="connsiteY3" fmla="*/ 22360 h 117612"/>
                  <a:gd name="connsiteX4" fmla="*/ 160568 w 186806"/>
                  <a:gd name="connsiteY4" fmla="*/ 6485 h 117612"/>
                  <a:gd name="connsiteX5" fmla="*/ 151043 w 186806"/>
                  <a:gd name="connsiteY5" fmla="*/ 41409 h 117612"/>
                  <a:gd name="connsiteX6" fmla="*/ 185968 w 186806"/>
                  <a:gd name="connsiteY6" fmla="*/ 62049 h 117612"/>
                  <a:gd name="connsiteX7" fmla="*/ 141518 w 186806"/>
                  <a:gd name="connsiteY7" fmla="*/ 76334 h 117612"/>
                  <a:gd name="connsiteX8" fmla="*/ 129921 w 186806"/>
                  <a:gd name="connsiteY8" fmla="*/ 117612 h 117612"/>
                  <a:gd name="connsiteX9" fmla="*/ 90718 w 186806"/>
                  <a:gd name="connsiteY9" fmla="*/ 76334 h 117612"/>
                  <a:gd name="connsiteX10" fmla="*/ 78018 w 186806"/>
                  <a:gd name="connsiteY10" fmla="*/ 98559 h 117612"/>
                  <a:gd name="connsiteX11" fmla="*/ 20868 w 186806"/>
                  <a:gd name="connsiteY11" fmla="*/ 92209 h 117612"/>
                  <a:gd name="connsiteX12" fmla="*/ 849 w 186806"/>
                  <a:gd name="connsiteY12" fmla="*/ 52524 h 117612"/>
                  <a:gd name="connsiteX0" fmla="*/ 37 w 185994"/>
                  <a:gd name="connsiteY0" fmla="*/ 52524 h 117612"/>
                  <a:gd name="connsiteX1" fmla="*/ 42281 w 185994"/>
                  <a:gd name="connsiteY1" fmla="*/ 35061 h 117612"/>
                  <a:gd name="connsiteX2" fmla="*/ 46559 w 185994"/>
                  <a:gd name="connsiteY2" fmla="*/ 136 h 117612"/>
                  <a:gd name="connsiteX3" fmla="*/ 96256 w 185994"/>
                  <a:gd name="connsiteY3" fmla="*/ 22360 h 117612"/>
                  <a:gd name="connsiteX4" fmla="*/ 159756 w 185994"/>
                  <a:gd name="connsiteY4" fmla="*/ 6485 h 117612"/>
                  <a:gd name="connsiteX5" fmla="*/ 150231 w 185994"/>
                  <a:gd name="connsiteY5" fmla="*/ 41409 h 117612"/>
                  <a:gd name="connsiteX6" fmla="*/ 185156 w 185994"/>
                  <a:gd name="connsiteY6" fmla="*/ 62049 h 117612"/>
                  <a:gd name="connsiteX7" fmla="*/ 140706 w 185994"/>
                  <a:gd name="connsiteY7" fmla="*/ 76334 h 117612"/>
                  <a:gd name="connsiteX8" fmla="*/ 129109 w 185994"/>
                  <a:gd name="connsiteY8" fmla="*/ 117612 h 117612"/>
                  <a:gd name="connsiteX9" fmla="*/ 89906 w 185994"/>
                  <a:gd name="connsiteY9" fmla="*/ 76334 h 117612"/>
                  <a:gd name="connsiteX10" fmla="*/ 77206 w 185994"/>
                  <a:gd name="connsiteY10" fmla="*/ 98559 h 117612"/>
                  <a:gd name="connsiteX11" fmla="*/ 35931 w 185994"/>
                  <a:gd name="connsiteY11" fmla="*/ 85859 h 117612"/>
                  <a:gd name="connsiteX12" fmla="*/ 37 w 185994"/>
                  <a:gd name="connsiteY12" fmla="*/ 52524 h 117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5994" h="117612">
                    <a:moveTo>
                      <a:pt x="37" y="52524"/>
                    </a:moveTo>
                    <a:cubicBezTo>
                      <a:pt x="1095" y="44058"/>
                      <a:pt x="28177" y="44851"/>
                      <a:pt x="42281" y="35061"/>
                    </a:cubicBezTo>
                    <a:cubicBezTo>
                      <a:pt x="56385" y="25271"/>
                      <a:pt x="37563" y="2253"/>
                      <a:pt x="46559" y="136"/>
                    </a:cubicBezTo>
                    <a:cubicBezTo>
                      <a:pt x="55555" y="-1981"/>
                      <a:pt x="77390" y="21302"/>
                      <a:pt x="96256" y="22360"/>
                    </a:cubicBezTo>
                    <a:cubicBezTo>
                      <a:pt x="115122" y="23418"/>
                      <a:pt x="145469" y="4898"/>
                      <a:pt x="159756" y="6485"/>
                    </a:cubicBezTo>
                    <a:cubicBezTo>
                      <a:pt x="174044" y="8072"/>
                      <a:pt x="145998" y="32148"/>
                      <a:pt x="150231" y="41409"/>
                    </a:cubicBezTo>
                    <a:cubicBezTo>
                      <a:pt x="154464" y="50670"/>
                      <a:pt x="192035" y="54641"/>
                      <a:pt x="185156" y="62049"/>
                    </a:cubicBezTo>
                    <a:cubicBezTo>
                      <a:pt x="178277" y="69457"/>
                      <a:pt x="157456" y="68132"/>
                      <a:pt x="140706" y="76334"/>
                    </a:cubicBezTo>
                    <a:cubicBezTo>
                      <a:pt x="123957" y="84536"/>
                      <a:pt x="137576" y="117612"/>
                      <a:pt x="129109" y="117612"/>
                    </a:cubicBezTo>
                    <a:cubicBezTo>
                      <a:pt x="120642" y="117612"/>
                      <a:pt x="101202" y="82685"/>
                      <a:pt x="89906" y="76334"/>
                    </a:cubicBezTo>
                    <a:cubicBezTo>
                      <a:pt x="78610" y="69984"/>
                      <a:pt x="88848" y="95913"/>
                      <a:pt x="77206" y="98559"/>
                    </a:cubicBezTo>
                    <a:cubicBezTo>
                      <a:pt x="75089" y="82155"/>
                      <a:pt x="46147" y="90356"/>
                      <a:pt x="35931" y="85859"/>
                    </a:cubicBezTo>
                    <a:cubicBezTo>
                      <a:pt x="20953" y="81891"/>
                      <a:pt x="-1021" y="60990"/>
                      <a:pt x="37" y="525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EFC617B1-F33F-4D24-A3AF-BFB365640CC8}"/>
                  </a:ext>
                </a:extLst>
              </p:cNvPr>
              <p:cNvSpPr/>
              <p:nvPr/>
            </p:nvSpPr>
            <p:spPr>
              <a:xfrm rot="21296668">
                <a:off x="1653767" y="739724"/>
                <a:ext cx="32400" cy="25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76" name="타원 230">
                <a:extLst>
                  <a:ext uri="{FF2B5EF4-FFF2-40B4-BE49-F238E27FC236}">
                    <a16:creationId xmlns:a16="http://schemas.microsoft.com/office/drawing/2014/main" id="{0B3DC07D-CEEE-4619-8265-2CA821AFB914}"/>
                  </a:ext>
                </a:extLst>
              </p:cNvPr>
              <p:cNvSpPr/>
              <p:nvPr/>
            </p:nvSpPr>
            <p:spPr>
              <a:xfrm>
                <a:off x="1618537" y="838116"/>
                <a:ext cx="139546" cy="118630"/>
              </a:xfrm>
              <a:custGeom>
                <a:avLst/>
                <a:gdLst>
                  <a:gd name="connsiteX0" fmla="*/ 0 w 134806"/>
                  <a:gd name="connsiteY0" fmla="*/ 58806 h 117612"/>
                  <a:gd name="connsiteX1" fmla="*/ 67403 w 134806"/>
                  <a:gd name="connsiteY1" fmla="*/ 0 h 117612"/>
                  <a:gd name="connsiteX2" fmla="*/ 134806 w 134806"/>
                  <a:gd name="connsiteY2" fmla="*/ 58806 h 117612"/>
                  <a:gd name="connsiteX3" fmla="*/ 67403 w 134806"/>
                  <a:gd name="connsiteY3" fmla="*/ 117612 h 117612"/>
                  <a:gd name="connsiteX4" fmla="*/ 0 w 134806"/>
                  <a:gd name="connsiteY4" fmla="*/ 58806 h 117612"/>
                  <a:gd name="connsiteX0" fmla="*/ 1247 w 136053"/>
                  <a:gd name="connsiteY0" fmla="*/ 59534 h 118340"/>
                  <a:gd name="connsiteX1" fmla="*/ 28103 w 136053"/>
                  <a:gd name="connsiteY1" fmla="*/ 28730 h 118340"/>
                  <a:gd name="connsiteX2" fmla="*/ 68650 w 136053"/>
                  <a:gd name="connsiteY2" fmla="*/ 728 h 118340"/>
                  <a:gd name="connsiteX3" fmla="*/ 136053 w 136053"/>
                  <a:gd name="connsiteY3" fmla="*/ 59534 h 118340"/>
                  <a:gd name="connsiteX4" fmla="*/ 68650 w 136053"/>
                  <a:gd name="connsiteY4" fmla="*/ 118340 h 118340"/>
                  <a:gd name="connsiteX5" fmla="*/ 1247 w 136053"/>
                  <a:gd name="connsiteY5" fmla="*/ 59534 h 118340"/>
                  <a:gd name="connsiteX0" fmla="*/ 13 w 134819"/>
                  <a:gd name="connsiteY0" fmla="*/ 59534 h 121566"/>
                  <a:gd name="connsiteX1" fmla="*/ 26869 w 134819"/>
                  <a:gd name="connsiteY1" fmla="*/ 28730 h 121566"/>
                  <a:gd name="connsiteX2" fmla="*/ 67416 w 134819"/>
                  <a:gd name="connsiteY2" fmla="*/ 728 h 121566"/>
                  <a:gd name="connsiteX3" fmla="*/ 134819 w 134819"/>
                  <a:gd name="connsiteY3" fmla="*/ 59534 h 121566"/>
                  <a:gd name="connsiteX4" fmla="*/ 67416 w 134819"/>
                  <a:gd name="connsiteY4" fmla="*/ 118340 h 121566"/>
                  <a:gd name="connsiteX5" fmla="*/ 30045 w 134819"/>
                  <a:gd name="connsiteY5" fmla="*/ 108105 h 121566"/>
                  <a:gd name="connsiteX6" fmla="*/ 13 w 134819"/>
                  <a:gd name="connsiteY6" fmla="*/ 59534 h 121566"/>
                  <a:gd name="connsiteX0" fmla="*/ 13 w 139546"/>
                  <a:gd name="connsiteY0" fmla="*/ 59534 h 118630"/>
                  <a:gd name="connsiteX1" fmla="*/ 26869 w 139546"/>
                  <a:gd name="connsiteY1" fmla="*/ 28730 h 118630"/>
                  <a:gd name="connsiteX2" fmla="*/ 67416 w 139546"/>
                  <a:gd name="connsiteY2" fmla="*/ 728 h 118630"/>
                  <a:gd name="connsiteX3" fmla="*/ 134819 w 139546"/>
                  <a:gd name="connsiteY3" fmla="*/ 59534 h 118630"/>
                  <a:gd name="connsiteX4" fmla="*/ 128470 w 139546"/>
                  <a:gd name="connsiteY4" fmla="*/ 101755 h 118630"/>
                  <a:gd name="connsiteX5" fmla="*/ 67416 w 139546"/>
                  <a:gd name="connsiteY5" fmla="*/ 118340 h 118630"/>
                  <a:gd name="connsiteX6" fmla="*/ 30045 w 139546"/>
                  <a:gd name="connsiteY6" fmla="*/ 108105 h 118630"/>
                  <a:gd name="connsiteX7" fmla="*/ 13 w 139546"/>
                  <a:gd name="connsiteY7" fmla="*/ 59534 h 11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546" h="118630">
                    <a:moveTo>
                      <a:pt x="13" y="59534"/>
                    </a:moveTo>
                    <a:cubicBezTo>
                      <a:pt x="-516" y="46305"/>
                      <a:pt x="15635" y="38531"/>
                      <a:pt x="26869" y="28730"/>
                    </a:cubicBezTo>
                    <a:cubicBezTo>
                      <a:pt x="38103" y="18929"/>
                      <a:pt x="49424" y="-4406"/>
                      <a:pt x="67416" y="728"/>
                    </a:cubicBezTo>
                    <a:cubicBezTo>
                      <a:pt x="85408" y="5862"/>
                      <a:pt x="126231" y="44284"/>
                      <a:pt x="134819" y="59534"/>
                    </a:cubicBezTo>
                    <a:cubicBezTo>
                      <a:pt x="143407" y="74784"/>
                      <a:pt x="139704" y="91954"/>
                      <a:pt x="128470" y="101755"/>
                    </a:cubicBezTo>
                    <a:cubicBezTo>
                      <a:pt x="117236" y="111556"/>
                      <a:pt x="83820" y="117282"/>
                      <a:pt x="67416" y="118340"/>
                    </a:cubicBezTo>
                    <a:cubicBezTo>
                      <a:pt x="51012" y="119398"/>
                      <a:pt x="41279" y="117906"/>
                      <a:pt x="30045" y="108105"/>
                    </a:cubicBezTo>
                    <a:cubicBezTo>
                      <a:pt x="18811" y="98304"/>
                      <a:pt x="542" y="72763"/>
                      <a:pt x="13" y="59534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31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C40B2A79-B9EC-4B64-992B-A08DE0426046}"/>
                  </a:ext>
                </a:extLst>
              </p:cNvPr>
              <p:cNvSpPr/>
              <p:nvPr/>
            </p:nvSpPr>
            <p:spPr>
              <a:xfrm>
                <a:off x="1675153" y="854719"/>
                <a:ext cx="21600" cy="324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id="{F9B4738C-4C1E-4499-8394-DDF2F267B770}"/>
                  </a:ext>
                </a:extLst>
              </p:cNvPr>
              <p:cNvGrpSpPr/>
              <p:nvPr/>
            </p:nvGrpSpPr>
            <p:grpSpPr>
              <a:xfrm>
                <a:off x="1426824" y="796537"/>
                <a:ext cx="214021" cy="148264"/>
                <a:chOff x="1035188" y="934425"/>
                <a:chExt cx="214021" cy="148264"/>
              </a:xfrm>
            </p:grpSpPr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445CA4FC-B123-41DE-86E0-F41E35DF0261}"/>
                    </a:ext>
                  </a:extLst>
                </p:cNvPr>
                <p:cNvSpPr/>
                <p:nvPr/>
              </p:nvSpPr>
              <p:spPr>
                <a:xfrm>
                  <a:off x="1054852" y="942360"/>
                  <a:ext cx="139546" cy="118630"/>
                </a:xfrm>
                <a:custGeom>
                  <a:avLst/>
                  <a:gdLst>
                    <a:gd name="connsiteX0" fmla="*/ 109579 w 283728"/>
                    <a:gd name="connsiteY0" fmla="*/ 5379 h 271039"/>
                    <a:gd name="connsiteX1" fmla="*/ 57192 w 283728"/>
                    <a:gd name="connsiteY1" fmla="*/ 24429 h 271039"/>
                    <a:gd name="connsiteX2" fmla="*/ 61954 w 283728"/>
                    <a:gd name="connsiteY2" fmla="*/ 55385 h 271039"/>
                    <a:gd name="connsiteX3" fmla="*/ 66717 w 283728"/>
                    <a:gd name="connsiteY3" fmla="*/ 57766 h 271039"/>
                    <a:gd name="connsiteX4" fmla="*/ 35761 w 283728"/>
                    <a:gd name="connsiteY4" fmla="*/ 67291 h 271039"/>
                    <a:gd name="connsiteX5" fmla="*/ 42 w 283728"/>
                    <a:gd name="connsiteY5" fmla="*/ 83960 h 271039"/>
                    <a:gd name="connsiteX6" fmla="*/ 28617 w 283728"/>
                    <a:gd name="connsiteY6" fmla="*/ 114916 h 271039"/>
                    <a:gd name="connsiteX7" fmla="*/ 33379 w 283728"/>
                    <a:gd name="connsiteY7" fmla="*/ 129204 h 271039"/>
                    <a:gd name="connsiteX8" fmla="*/ 19092 w 283728"/>
                    <a:gd name="connsiteY8" fmla="*/ 162541 h 271039"/>
                    <a:gd name="connsiteX9" fmla="*/ 45286 w 283728"/>
                    <a:gd name="connsiteY9" fmla="*/ 148254 h 271039"/>
                    <a:gd name="connsiteX10" fmla="*/ 57192 w 283728"/>
                    <a:gd name="connsiteY10" fmla="*/ 157779 h 271039"/>
                    <a:gd name="connsiteX11" fmla="*/ 45286 w 283728"/>
                    <a:gd name="connsiteY11" fmla="*/ 193497 h 271039"/>
                    <a:gd name="connsiteX12" fmla="*/ 66717 w 283728"/>
                    <a:gd name="connsiteY12" fmla="*/ 203022 h 271039"/>
                    <a:gd name="connsiteX13" fmla="*/ 102436 w 283728"/>
                    <a:gd name="connsiteY13" fmla="*/ 214929 h 271039"/>
                    <a:gd name="connsiteX14" fmla="*/ 111961 w 283728"/>
                    <a:gd name="connsiteY14" fmla="*/ 238741 h 271039"/>
                    <a:gd name="connsiteX15" fmla="*/ 116723 w 283728"/>
                    <a:gd name="connsiteY15" fmla="*/ 269697 h 271039"/>
                    <a:gd name="connsiteX16" fmla="*/ 145298 w 283728"/>
                    <a:gd name="connsiteY16" fmla="*/ 264935 h 271039"/>
                    <a:gd name="connsiteX17" fmla="*/ 161967 w 283728"/>
                    <a:gd name="connsiteY17" fmla="*/ 260172 h 271039"/>
                    <a:gd name="connsiteX18" fmla="*/ 178636 w 283728"/>
                    <a:gd name="connsiteY18" fmla="*/ 255410 h 271039"/>
                    <a:gd name="connsiteX19" fmla="*/ 185779 w 283728"/>
                    <a:gd name="connsiteY19" fmla="*/ 248266 h 271039"/>
                    <a:gd name="connsiteX20" fmla="*/ 204829 w 283728"/>
                    <a:gd name="connsiteY20" fmla="*/ 238741 h 271039"/>
                    <a:gd name="connsiteX21" fmla="*/ 221498 w 283728"/>
                    <a:gd name="connsiteY21" fmla="*/ 236360 h 271039"/>
                    <a:gd name="connsiteX22" fmla="*/ 231023 w 283728"/>
                    <a:gd name="connsiteY22" fmla="*/ 203022 h 271039"/>
                    <a:gd name="connsiteX23" fmla="*/ 231023 w 283728"/>
                    <a:gd name="connsiteY23" fmla="*/ 191116 h 271039"/>
                    <a:gd name="connsiteX24" fmla="*/ 269123 w 283728"/>
                    <a:gd name="connsiteY24" fmla="*/ 188735 h 271039"/>
                    <a:gd name="connsiteX25" fmla="*/ 264361 w 283728"/>
                    <a:gd name="connsiteY25" fmla="*/ 150635 h 271039"/>
                    <a:gd name="connsiteX26" fmla="*/ 266742 w 283728"/>
                    <a:gd name="connsiteY26" fmla="*/ 126822 h 271039"/>
                    <a:gd name="connsiteX27" fmla="*/ 283411 w 283728"/>
                    <a:gd name="connsiteY27" fmla="*/ 107772 h 271039"/>
                    <a:gd name="connsiteX28" fmla="*/ 250073 w 283728"/>
                    <a:gd name="connsiteY28" fmla="*/ 79197 h 271039"/>
                    <a:gd name="connsiteX29" fmla="*/ 238167 w 283728"/>
                    <a:gd name="connsiteY29" fmla="*/ 64910 h 271039"/>
                    <a:gd name="connsiteX30" fmla="*/ 250073 w 283728"/>
                    <a:gd name="connsiteY30" fmla="*/ 50622 h 271039"/>
                    <a:gd name="connsiteX31" fmla="*/ 257217 w 283728"/>
                    <a:gd name="connsiteY31" fmla="*/ 45860 h 271039"/>
                    <a:gd name="connsiteX32" fmla="*/ 259598 w 283728"/>
                    <a:gd name="connsiteY32" fmla="*/ 5379 h 271039"/>
                    <a:gd name="connsiteX33" fmla="*/ 223879 w 283728"/>
                    <a:gd name="connsiteY33" fmla="*/ 2997 h 271039"/>
                    <a:gd name="connsiteX34" fmla="*/ 219117 w 283728"/>
                    <a:gd name="connsiteY34" fmla="*/ 29191 h 271039"/>
                    <a:gd name="connsiteX35" fmla="*/ 207211 w 283728"/>
                    <a:gd name="connsiteY35" fmla="*/ 36335 h 271039"/>
                    <a:gd name="connsiteX36" fmla="*/ 188161 w 283728"/>
                    <a:gd name="connsiteY36" fmla="*/ 22047 h 271039"/>
                    <a:gd name="connsiteX37" fmla="*/ 185779 w 283728"/>
                    <a:gd name="connsiteY37" fmla="*/ 10141 h 271039"/>
                    <a:gd name="connsiteX38" fmla="*/ 176254 w 283728"/>
                    <a:gd name="connsiteY38" fmla="*/ 5379 h 271039"/>
                    <a:gd name="connsiteX39" fmla="*/ 109579 w 283728"/>
                    <a:gd name="connsiteY39" fmla="*/ 5379 h 271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83728" h="271039">
                      <a:moveTo>
                        <a:pt x="109579" y="5379"/>
                      </a:moveTo>
                      <a:cubicBezTo>
                        <a:pt x="89735" y="8554"/>
                        <a:pt x="65130" y="16095"/>
                        <a:pt x="57192" y="24429"/>
                      </a:cubicBezTo>
                      <a:cubicBezTo>
                        <a:pt x="49254" y="32763"/>
                        <a:pt x="60367" y="49829"/>
                        <a:pt x="61954" y="55385"/>
                      </a:cubicBezTo>
                      <a:cubicBezTo>
                        <a:pt x="63541" y="60941"/>
                        <a:pt x="71082" y="55782"/>
                        <a:pt x="66717" y="57766"/>
                      </a:cubicBezTo>
                      <a:cubicBezTo>
                        <a:pt x="62352" y="59750"/>
                        <a:pt x="46873" y="62925"/>
                        <a:pt x="35761" y="67291"/>
                      </a:cubicBezTo>
                      <a:cubicBezTo>
                        <a:pt x="24649" y="71657"/>
                        <a:pt x="1233" y="76022"/>
                        <a:pt x="42" y="83960"/>
                      </a:cubicBezTo>
                      <a:cubicBezTo>
                        <a:pt x="-1149" y="91898"/>
                        <a:pt x="23061" y="107375"/>
                        <a:pt x="28617" y="114916"/>
                      </a:cubicBezTo>
                      <a:cubicBezTo>
                        <a:pt x="34173" y="122457"/>
                        <a:pt x="34967" y="121266"/>
                        <a:pt x="33379" y="129204"/>
                      </a:cubicBezTo>
                      <a:cubicBezTo>
                        <a:pt x="31791" y="137142"/>
                        <a:pt x="17108" y="159366"/>
                        <a:pt x="19092" y="162541"/>
                      </a:cubicBezTo>
                      <a:cubicBezTo>
                        <a:pt x="21076" y="165716"/>
                        <a:pt x="38936" y="149048"/>
                        <a:pt x="45286" y="148254"/>
                      </a:cubicBezTo>
                      <a:cubicBezTo>
                        <a:pt x="51636" y="147460"/>
                        <a:pt x="57192" y="150239"/>
                        <a:pt x="57192" y="157779"/>
                      </a:cubicBezTo>
                      <a:cubicBezTo>
                        <a:pt x="57192" y="165319"/>
                        <a:pt x="43698" y="185956"/>
                        <a:pt x="45286" y="193497"/>
                      </a:cubicBezTo>
                      <a:cubicBezTo>
                        <a:pt x="46874" y="201038"/>
                        <a:pt x="57192" y="199450"/>
                        <a:pt x="66717" y="203022"/>
                      </a:cubicBezTo>
                      <a:cubicBezTo>
                        <a:pt x="76242" y="206594"/>
                        <a:pt x="94895" y="208976"/>
                        <a:pt x="102436" y="214929"/>
                      </a:cubicBezTo>
                      <a:cubicBezTo>
                        <a:pt x="109977" y="220882"/>
                        <a:pt x="109580" y="229613"/>
                        <a:pt x="111961" y="238741"/>
                      </a:cubicBezTo>
                      <a:cubicBezTo>
                        <a:pt x="114342" y="247869"/>
                        <a:pt x="111167" y="265331"/>
                        <a:pt x="116723" y="269697"/>
                      </a:cubicBezTo>
                      <a:cubicBezTo>
                        <a:pt x="122279" y="274063"/>
                        <a:pt x="137757" y="266523"/>
                        <a:pt x="145298" y="264935"/>
                      </a:cubicBezTo>
                      <a:cubicBezTo>
                        <a:pt x="152839" y="263347"/>
                        <a:pt x="156411" y="261759"/>
                        <a:pt x="161967" y="260172"/>
                      </a:cubicBezTo>
                      <a:cubicBezTo>
                        <a:pt x="167523" y="258585"/>
                        <a:pt x="174667" y="257394"/>
                        <a:pt x="178636" y="255410"/>
                      </a:cubicBezTo>
                      <a:cubicBezTo>
                        <a:pt x="182605" y="253426"/>
                        <a:pt x="181414" y="251044"/>
                        <a:pt x="185779" y="248266"/>
                      </a:cubicBezTo>
                      <a:cubicBezTo>
                        <a:pt x="190145" y="245488"/>
                        <a:pt x="198876" y="240725"/>
                        <a:pt x="204829" y="238741"/>
                      </a:cubicBezTo>
                      <a:cubicBezTo>
                        <a:pt x="210782" y="236757"/>
                        <a:pt x="217132" y="242313"/>
                        <a:pt x="221498" y="236360"/>
                      </a:cubicBezTo>
                      <a:cubicBezTo>
                        <a:pt x="225864" y="230407"/>
                        <a:pt x="229435" y="210563"/>
                        <a:pt x="231023" y="203022"/>
                      </a:cubicBezTo>
                      <a:cubicBezTo>
                        <a:pt x="232611" y="195481"/>
                        <a:pt x="224673" y="193497"/>
                        <a:pt x="231023" y="191116"/>
                      </a:cubicBezTo>
                      <a:cubicBezTo>
                        <a:pt x="237373" y="188735"/>
                        <a:pt x="263567" y="195482"/>
                        <a:pt x="269123" y="188735"/>
                      </a:cubicBezTo>
                      <a:cubicBezTo>
                        <a:pt x="274679" y="181988"/>
                        <a:pt x="264758" y="160954"/>
                        <a:pt x="264361" y="150635"/>
                      </a:cubicBezTo>
                      <a:cubicBezTo>
                        <a:pt x="263964" y="140316"/>
                        <a:pt x="263567" y="133966"/>
                        <a:pt x="266742" y="126822"/>
                      </a:cubicBezTo>
                      <a:cubicBezTo>
                        <a:pt x="269917" y="119678"/>
                        <a:pt x="286189" y="115709"/>
                        <a:pt x="283411" y="107772"/>
                      </a:cubicBezTo>
                      <a:cubicBezTo>
                        <a:pt x="280633" y="99835"/>
                        <a:pt x="257614" y="86341"/>
                        <a:pt x="250073" y="79197"/>
                      </a:cubicBezTo>
                      <a:cubicBezTo>
                        <a:pt x="242532" y="72053"/>
                        <a:pt x="238167" y="69672"/>
                        <a:pt x="238167" y="64910"/>
                      </a:cubicBezTo>
                      <a:cubicBezTo>
                        <a:pt x="238167" y="60148"/>
                        <a:pt x="246898" y="53797"/>
                        <a:pt x="250073" y="50622"/>
                      </a:cubicBezTo>
                      <a:cubicBezTo>
                        <a:pt x="253248" y="47447"/>
                        <a:pt x="255629" y="53401"/>
                        <a:pt x="257217" y="45860"/>
                      </a:cubicBezTo>
                      <a:cubicBezTo>
                        <a:pt x="258805" y="38319"/>
                        <a:pt x="265154" y="12523"/>
                        <a:pt x="259598" y="5379"/>
                      </a:cubicBezTo>
                      <a:cubicBezTo>
                        <a:pt x="254042" y="-1765"/>
                        <a:pt x="230626" y="-972"/>
                        <a:pt x="223879" y="2997"/>
                      </a:cubicBezTo>
                      <a:cubicBezTo>
                        <a:pt x="217132" y="6966"/>
                        <a:pt x="221895" y="23635"/>
                        <a:pt x="219117" y="29191"/>
                      </a:cubicBezTo>
                      <a:cubicBezTo>
                        <a:pt x="216339" y="34747"/>
                        <a:pt x="212370" y="37526"/>
                        <a:pt x="207211" y="36335"/>
                      </a:cubicBezTo>
                      <a:cubicBezTo>
                        <a:pt x="202052" y="35144"/>
                        <a:pt x="191733" y="26413"/>
                        <a:pt x="188161" y="22047"/>
                      </a:cubicBezTo>
                      <a:cubicBezTo>
                        <a:pt x="184589" y="17681"/>
                        <a:pt x="187763" y="12919"/>
                        <a:pt x="185779" y="10141"/>
                      </a:cubicBezTo>
                      <a:cubicBezTo>
                        <a:pt x="183795" y="7363"/>
                        <a:pt x="181016" y="6966"/>
                        <a:pt x="176254" y="5379"/>
                      </a:cubicBezTo>
                      <a:cubicBezTo>
                        <a:pt x="171492" y="3792"/>
                        <a:pt x="129423" y="2204"/>
                        <a:pt x="109579" y="5379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FA6A8567-C914-48FB-9673-E2EC6326BF95}"/>
                    </a:ext>
                  </a:extLst>
                </p:cNvPr>
                <p:cNvSpPr/>
                <p:nvPr/>
              </p:nvSpPr>
              <p:spPr>
                <a:xfrm rot="1236282">
                  <a:off x="1084662" y="951016"/>
                  <a:ext cx="49077" cy="73789"/>
                </a:xfrm>
                <a:custGeom>
                  <a:avLst/>
                  <a:gdLst>
                    <a:gd name="connsiteX0" fmla="*/ 69539 w 100495"/>
                    <a:gd name="connsiteY0" fmla="*/ 35955 h 167224"/>
                    <a:gd name="connsiteX1" fmla="*/ 98114 w 100495"/>
                    <a:gd name="connsiteY1" fmla="*/ 35955 h 167224"/>
                    <a:gd name="connsiteX2" fmla="*/ 100495 w 100495"/>
                    <a:gd name="connsiteY2" fmla="*/ 24048 h 167224"/>
                    <a:gd name="connsiteX3" fmla="*/ 95733 w 100495"/>
                    <a:gd name="connsiteY3" fmla="*/ 2617 h 167224"/>
                    <a:gd name="connsiteX4" fmla="*/ 86208 w 100495"/>
                    <a:gd name="connsiteY4" fmla="*/ 236 h 167224"/>
                    <a:gd name="connsiteX5" fmla="*/ 55251 w 100495"/>
                    <a:gd name="connsiteY5" fmla="*/ 12142 h 167224"/>
                    <a:gd name="connsiteX6" fmla="*/ 52870 w 100495"/>
                    <a:gd name="connsiteY6" fmla="*/ 21667 h 167224"/>
                    <a:gd name="connsiteX7" fmla="*/ 57633 w 100495"/>
                    <a:gd name="connsiteY7" fmla="*/ 62148 h 167224"/>
                    <a:gd name="connsiteX8" fmla="*/ 55251 w 100495"/>
                    <a:gd name="connsiteY8" fmla="*/ 90723 h 167224"/>
                    <a:gd name="connsiteX9" fmla="*/ 50489 w 100495"/>
                    <a:gd name="connsiteY9" fmla="*/ 100248 h 167224"/>
                    <a:gd name="connsiteX10" fmla="*/ 12389 w 100495"/>
                    <a:gd name="connsiteY10" fmla="*/ 97867 h 167224"/>
                    <a:gd name="connsiteX11" fmla="*/ 2864 w 100495"/>
                    <a:gd name="connsiteY11" fmla="*/ 85961 h 167224"/>
                    <a:gd name="connsiteX12" fmla="*/ 483 w 100495"/>
                    <a:gd name="connsiteY12" fmla="*/ 74055 h 167224"/>
                    <a:gd name="connsiteX13" fmla="*/ 19533 w 100495"/>
                    <a:gd name="connsiteY13" fmla="*/ 62148 h 167224"/>
                    <a:gd name="connsiteX14" fmla="*/ 36201 w 100495"/>
                    <a:gd name="connsiteY14" fmla="*/ 71673 h 167224"/>
                    <a:gd name="connsiteX15" fmla="*/ 60014 w 100495"/>
                    <a:gd name="connsiteY15" fmla="*/ 85961 h 167224"/>
                    <a:gd name="connsiteX16" fmla="*/ 67158 w 100495"/>
                    <a:gd name="connsiteY16" fmla="*/ 95486 h 167224"/>
                    <a:gd name="connsiteX17" fmla="*/ 71920 w 100495"/>
                    <a:gd name="connsiteY17" fmla="*/ 155017 h 167224"/>
                    <a:gd name="connsiteX18" fmla="*/ 74301 w 100495"/>
                    <a:gd name="connsiteY18" fmla="*/ 166923 h 167224"/>
                    <a:gd name="connsiteX19" fmla="*/ 48108 w 100495"/>
                    <a:gd name="connsiteY19" fmla="*/ 159780 h 167224"/>
                    <a:gd name="connsiteX20" fmla="*/ 38583 w 100495"/>
                    <a:gd name="connsiteY20" fmla="*/ 140730 h 167224"/>
                    <a:gd name="connsiteX21" fmla="*/ 43345 w 100495"/>
                    <a:gd name="connsiteY21" fmla="*/ 119298 h 167224"/>
                    <a:gd name="connsiteX22" fmla="*/ 45726 w 100495"/>
                    <a:gd name="connsiteY22" fmla="*/ 109773 h 167224"/>
                    <a:gd name="connsiteX23" fmla="*/ 60014 w 100495"/>
                    <a:gd name="connsiteY23" fmla="*/ 107392 h 167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00495" h="167224">
                      <a:moveTo>
                        <a:pt x="69539" y="35955"/>
                      </a:moveTo>
                      <a:cubicBezTo>
                        <a:pt x="75741" y="36989"/>
                        <a:pt x="91912" y="41271"/>
                        <a:pt x="98114" y="35955"/>
                      </a:cubicBezTo>
                      <a:cubicBezTo>
                        <a:pt x="101187" y="33321"/>
                        <a:pt x="99701" y="28017"/>
                        <a:pt x="100495" y="24048"/>
                      </a:cubicBezTo>
                      <a:cubicBezTo>
                        <a:pt x="98908" y="16904"/>
                        <a:pt x="99498" y="8892"/>
                        <a:pt x="95733" y="2617"/>
                      </a:cubicBezTo>
                      <a:cubicBezTo>
                        <a:pt x="94049" y="-189"/>
                        <a:pt x="89443" y="-262"/>
                        <a:pt x="86208" y="236"/>
                      </a:cubicBezTo>
                      <a:cubicBezTo>
                        <a:pt x="74269" y="2073"/>
                        <a:pt x="65449" y="7043"/>
                        <a:pt x="55251" y="12142"/>
                      </a:cubicBezTo>
                      <a:cubicBezTo>
                        <a:pt x="54457" y="15317"/>
                        <a:pt x="52870" y="18394"/>
                        <a:pt x="52870" y="21667"/>
                      </a:cubicBezTo>
                      <a:cubicBezTo>
                        <a:pt x="52870" y="45362"/>
                        <a:pt x="53573" y="45911"/>
                        <a:pt x="57633" y="62148"/>
                      </a:cubicBezTo>
                      <a:cubicBezTo>
                        <a:pt x="56839" y="71673"/>
                        <a:pt x="57012" y="81329"/>
                        <a:pt x="55251" y="90723"/>
                      </a:cubicBezTo>
                      <a:cubicBezTo>
                        <a:pt x="54597" y="94212"/>
                        <a:pt x="53990" y="99664"/>
                        <a:pt x="50489" y="100248"/>
                      </a:cubicBezTo>
                      <a:cubicBezTo>
                        <a:pt x="37937" y="102340"/>
                        <a:pt x="25089" y="98661"/>
                        <a:pt x="12389" y="97867"/>
                      </a:cubicBezTo>
                      <a:cubicBezTo>
                        <a:pt x="9214" y="93898"/>
                        <a:pt x="5137" y="90507"/>
                        <a:pt x="2864" y="85961"/>
                      </a:cubicBezTo>
                      <a:cubicBezTo>
                        <a:pt x="1054" y="82341"/>
                        <a:pt x="-938" y="77845"/>
                        <a:pt x="483" y="74055"/>
                      </a:cubicBezTo>
                      <a:cubicBezTo>
                        <a:pt x="1910" y="70251"/>
                        <a:pt x="16242" y="63794"/>
                        <a:pt x="19533" y="62148"/>
                      </a:cubicBezTo>
                      <a:cubicBezTo>
                        <a:pt x="33567" y="66828"/>
                        <a:pt x="19725" y="61376"/>
                        <a:pt x="36201" y="71673"/>
                      </a:cubicBezTo>
                      <a:cubicBezTo>
                        <a:pt x="48775" y="79531"/>
                        <a:pt x="46112" y="73604"/>
                        <a:pt x="60014" y="85961"/>
                      </a:cubicBezTo>
                      <a:cubicBezTo>
                        <a:pt x="62980" y="88598"/>
                        <a:pt x="64777" y="92311"/>
                        <a:pt x="67158" y="95486"/>
                      </a:cubicBezTo>
                      <a:cubicBezTo>
                        <a:pt x="75356" y="120084"/>
                        <a:pt x="67405" y="94062"/>
                        <a:pt x="71920" y="155017"/>
                      </a:cubicBezTo>
                      <a:cubicBezTo>
                        <a:pt x="72219" y="159053"/>
                        <a:pt x="78270" y="166129"/>
                        <a:pt x="74301" y="166923"/>
                      </a:cubicBezTo>
                      <a:cubicBezTo>
                        <a:pt x="65427" y="168698"/>
                        <a:pt x="56839" y="162161"/>
                        <a:pt x="48108" y="159780"/>
                      </a:cubicBezTo>
                      <a:cubicBezTo>
                        <a:pt x="44874" y="154930"/>
                        <a:pt x="38583" y="146557"/>
                        <a:pt x="38583" y="140730"/>
                      </a:cubicBezTo>
                      <a:cubicBezTo>
                        <a:pt x="38583" y="133412"/>
                        <a:pt x="41700" y="126429"/>
                        <a:pt x="43345" y="119298"/>
                      </a:cubicBezTo>
                      <a:cubicBezTo>
                        <a:pt x="44081" y="116109"/>
                        <a:pt x="43412" y="112087"/>
                        <a:pt x="45726" y="109773"/>
                      </a:cubicBezTo>
                      <a:cubicBezTo>
                        <a:pt x="48492" y="107007"/>
                        <a:pt x="56004" y="107392"/>
                        <a:pt x="60014" y="107392"/>
                      </a:cubicBezTo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70FC302-23E8-4A5D-AB23-C789B7037533}"/>
                    </a:ext>
                  </a:extLst>
                </p:cNvPr>
                <p:cNvSpPr txBox="1"/>
                <p:nvPr/>
              </p:nvSpPr>
              <p:spPr>
                <a:xfrm>
                  <a:off x="1054852" y="934425"/>
                  <a:ext cx="194357" cy="133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300" dirty="0">
                      <a:solidFill>
                        <a:schemeClr val="accent4">
                          <a:lumMod val="75000"/>
                        </a:schemeClr>
                      </a:solidFill>
                      <a:latin typeface="+mn-ea"/>
                    </a:rPr>
                    <a:t>※</a:t>
                  </a:r>
                  <a:endParaRPr lang="ko-KR" altLang="en-US" sz="300" dirty="0">
                    <a:solidFill>
                      <a:schemeClr val="accent4">
                        <a:lumMod val="7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C98F29C-11FB-439F-9CA7-90A478BEE722}"/>
                    </a:ext>
                  </a:extLst>
                </p:cNvPr>
                <p:cNvSpPr txBox="1"/>
                <p:nvPr/>
              </p:nvSpPr>
              <p:spPr>
                <a:xfrm>
                  <a:off x="1035188" y="949503"/>
                  <a:ext cx="194357" cy="133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300" dirty="0">
                      <a:solidFill>
                        <a:schemeClr val="accent4"/>
                      </a:solidFill>
                      <a:latin typeface="+mn-ea"/>
                    </a:rPr>
                    <a:t>※</a:t>
                  </a:r>
                  <a:endParaRPr lang="ko-KR" altLang="en-US" sz="300" dirty="0">
                    <a:solidFill>
                      <a:schemeClr val="accent4"/>
                    </a:solidFill>
                    <a:latin typeface="+mn-ea"/>
                  </a:endParaRPr>
                </a:p>
              </p:txBody>
            </p:sp>
          </p:grpSp>
        </p:grp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12BBAF89-4A04-4710-BB55-B94069568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977" y="2901683"/>
              <a:ext cx="26160" cy="6042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A87C6E81-7DCD-4CD0-90F0-E0C81806C541}"/>
                </a:ext>
              </a:extLst>
            </p:cNvPr>
            <p:cNvCxnSpPr>
              <a:cxnSpLocks/>
            </p:cNvCxnSpPr>
            <p:nvPr/>
          </p:nvCxnSpPr>
          <p:spPr>
            <a:xfrm>
              <a:off x="4737817" y="2933351"/>
              <a:ext cx="24824" cy="8093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9B7364DA-5E14-467E-BF04-1E4B57E0B65E}"/>
                </a:ext>
              </a:extLst>
            </p:cNvPr>
            <p:cNvCxnSpPr>
              <a:cxnSpLocks/>
            </p:cNvCxnSpPr>
            <p:nvPr/>
          </p:nvCxnSpPr>
          <p:spPr>
            <a:xfrm>
              <a:off x="4678351" y="2914057"/>
              <a:ext cx="16050" cy="67461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2BA6A9F0-7FCA-4BA2-BED9-E13582AB9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1003" y="2923596"/>
              <a:ext cx="20448" cy="3302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DE1ECE-A6F9-40EC-8A3A-40DF20890EBD}"/>
                </a:ext>
              </a:extLst>
            </p:cNvPr>
            <p:cNvSpPr txBox="1"/>
            <p:nvPr/>
          </p:nvSpPr>
          <p:spPr>
            <a:xfrm>
              <a:off x="3734024" y="3391006"/>
              <a:ext cx="468080" cy="281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50" dirty="0">
                  <a:latin typeface="+mn-ea"/>
                </a:rPr>
                <a:t>화학신호</a:t>
              </a:r>
              <a:endParaRPr lang="en-US" altLang="ko-KR" sz="650" dirty="0">
                <a:latin typeface="+mn-ea"/>
              </a:endParaRPr>
            </a:p>
            <a:p>
              <a:r>
                <a:rPr lang="ko-KR" altLang="en-US" sz="650" dirty="0">
                  <a:latin typeface="+mn-ea"/>
                </a:rPr>
                <a:t>성장인자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1D3B70B-FC5D-422D-8A0C-0E977B3B8E7B}"/>
                </a:ext>
              </a:extLst>
            </p:cNvPr>
            <p:cNvSpPr txBox="1"/>
            <p:nvPr/>
          </p:nvSpPr>
          <p:spPr>
            <a:xfrm>
              <a:off x="3888902" y="3747380"/>
              <a:ext cx="644827" cy="146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650" dirty="0">
                  <a:latin typeface="+mn-ea"/>
                </a:rPr>
                <a:t>기질 리모델링</a:t>
              </a:r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r>
                <a:rPr lang="ko-KR" altLang="en-US" sz="650" dirty="0" err="1">
                  <a:latin typeface="+mn-ea"/>
                </a:rPr>
                <a:t>상피간엽전환</a:t>
              </a:r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20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ko-KR" altLang="en-US" sz="650" dirty="0">
                <a:latin typeface="+mn-ea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2792B86-B67C-44E2-A99C-45CAC2475942}"/>
                </a:ext>
              </a:extLst>
            </p:cNvPr>
            <p:cNvSpPr txBox="1"/>
            <p:nvPr/>
          </p:nvSpPr>
          <p:spPr>
            <a:xfrm>
              <a:off x="3538084" y="4452293"/>
              <a:ext cx="595585" cy="473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650" dirty="0">
                  <a:latin typeface="+mn-ea"/>
                </a:rPr>
                <a:t>혈관 내 침투</a:t>
              </a:r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endParaRPr lang="en-US" altLang="ko-KR" sz="650" dirty="0">
                <a:latin typeface="+mn-ea"/>
              </a:endParaRPr>
            </a:p>
            <a:p>
              <a:pPr algn="r"/>
              <a:r>
                <a:rPr lang="ko-KR" altLang="en-US" sz="650" dirty="0">
                  <a:latin typeface="+mn-ea"/>
                </a:rPr>
                <a:t>혈관 밖 탈출</a:t>
              </a: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BB22219C-53B4-4A70-9C9C-A5BCEEDC77C6}"/>
                </a:ext>
              </a:extLst>
            </p:cNvPr>
            <p:cNvSpPr/>
            <p:nvPr/>
          </p:nvSpPr>
          <p:spPr>
            <a:xfrm>
              <a:off x="5525970" y="4470189"/>
              <a:ext cx="239830" cy="518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DDBD90F-BE56-4734-BFD9-C7A23100221C}"/>
                </a:ext>
              </a:extLst>
            </p:cNvPr>
            <p:cNvSpPr txBox="1"/>
            <p:nvPr/>
          </p:nvSpPr>
          <p:spPr>
            <a:xfrm>
              <a:off x="4156692" y="4889209"/>
              <a:ext cx="620073" cy="184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650" dirty="0" err="1">
                  <a:latin typeface="+mn-ea"/>
                </a:rPr>
                <a:t>간엽상피전환</a:t>
              </a:r>
              <a:endParaRPr lang="en-US" altLang="ko-KR" sz="650" dirty="0">
                <a:latin typeface="+mn-ea"/>
              </a:endParaRPr>
            </a:p>
          </p:txBody>
        </p:sp>
        <p:sp>
          <p:nvSpPr>
            <p:cNvPr id="72" name="오른쪽 중괄호 71">
              <a:extLst>
                <a:ext uri="{FF2B5EF4-FFF2-40B4-BE49-F238E27FC236}">
                  <a16:creationId xmlns:a16="http://schemas.microsoft.com/office/drawing/2014/main" id="{72E97647-95E8-4702-9DBD-8F7291A5DCE7}"/>
                </a:ext>
              </a:extLst>
            </p:cNvPr>
            <p:cNvSpPr/>
            <p:nvPr/>
          </p:nvSpPr>
          <p:spPr>
            <a:xfrm>
              <a:off x="4998319" y="2727851"/>
              <a:ext cx="147379" cy="1796716"/>
            </a:xfrm>
            <a:prstGeom prst="rightBrac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A152268-F62D-4126-BB02-203FA1A4725E}"/>
                </a:ext>
              </a:extLst>
            </p:cNvPr>
            <p:cNvSpPr txBox="1"/>
            <p:nvPr/>
          </p:nvSpPr>
          <p:spPr>
            <a:xfrm>
              <a:off x="5074050" y="2621898"/>
              <a:ext cx="896766" cy="2419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증식신호 유지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진행억제신호 차단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 err="1">
                  <a:latin typeface="+mn-ea"/>
                </a:rPr>
                <a:t>세포자멸</a:t>
              </a:r>
              <a:r>
                <a:rPr lang="ko-KR" altLang="en-US" sz="650" dirty="0">
                  <a:latin typeface="+mn-ea"/>
                </a:rPr>
                <a:t> 저항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 err="1">
                  <a:latin typeface="+mn-ea"/>
                </a:rPr>
                <a:t>복제적</a:t>
              </a:r>
              <a:r>
                <a:rPr lang="ko-KR" altLang="en-US" sz="650" dirty="0">
                  <a:latin typeface="+mn-ea"/>
                </a:rPr>
                <a:t> 영구성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대사조절 장애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종양 </a:t>
              </a:r>
              <a:r>
                <a:rPr lang="ko-KR" altLang="en-US" sz="650" dirty="0" err="1">
                  <a:latin typeface="+mn-ea"/>
                </a:rPr>
                <a:t>촉진성</a:t>
              </a:r>
              <a:r>
                <a:rPr lang="ko-KR" altLang="en-US" sz="650" dirty="0">
                  <a:latin typeface="+mn-ea"/>
                </a:rPr>
                <a:t> 염증환경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면역시스템 회피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종양 미세환경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신생혈관 형성</a:t>
              </a: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endParaRPr lang="en-US" altLang="ko-KR" sz="650" dirty="0">
                <a:latin typeface="+mn-ea"/>
              </a:endParaRPr>
            </a:p>
            <a:p>
              <a:pPr>
                <a:lnSpc>
                  <a:spcPts val="860"/>
                </a:lnSpc>
              </a:pPr>
              <a:r>
                <a:rPr lang="ko-KR" altLang="en-US" sz="650" dirty="0">
                  <a:latin typeface="+mn-ea"/>
                </a:rPr>
                <a:t>조직 침윤과 전이</a:t>
              </a:r>
              <a:endParaRPr lang="en-US" altLang="ko-KR" sz="650" dirty="0">
                <a:latin typeface="+mn-ea"/>
              </a:endParaRPr>
            </a:p>
          </p:txBody>
        </p:sp>
      </p:grpSp>
      <p:sp>
        <p:nvSpPr>
          <p:cNvPr id="256" name="직사각형 255">
            <a:extLst>
              <a:ext uri="{FF2B5EF4-FFF2-40B4-BE49-F238E27FC236}">
                <a16:creationId xmlns:a16="http://schemas.microsoft.com/office/drawing/2014/main" id="{E00B29C1-BD12-79D9-9292-02BB021FF62E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7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22577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왜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거사법이</a:t>
            </a:r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 필요할까요</a:t>
            </a:r>
            <a:r>
              <a:rPr lang="en-US" altLang="ko-KR" sz="3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- 6 -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587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40DF59BE-C202-4C2A-A3BD-732116C944E0}"/>
              </a:ext>
            </a:extLst>
          </p:cNvPr>
          <p:cNvSpPr/>
          <p:nvPr/>
        </p:nvSpPr>
        <p:spPr>
          <a:xfrm>
            <a:off x="880067" y="5517977"/>
            <a:ext cx="510540" cy="1599702"/>
          </a:xfrm>
          <a:custGeom>
            <a:avLst/>
            <a:gdLst>
              <a:gd name="connsiteX0" fmla="*/ 148772 w 510540"/>
              <a:gd name="connsiteY0" fmla="*/ 0 h 1599702"/>
              <a:gd name="connsiteX1" fmla="*/ 361768 w 510540"/>
              <a:gd name="connsiteY1" fmla="*/ 0 h 1599702"/>
              <a:gd name="connsiteX2" fmla="*/ 415019 w 510540"/>
              <a:gd name="connsiteY2" fmla="*/ 53251 h 1599702"/>
              <a:gd name="connsiteX3" fmla="*/ 415019 w 510540"/>
              <a:gd name="connsiteY3" fmla="*/ 1149936 h 1599702"/>
              <a:gd name="connsiteX4" fmla="*/ 435773 w 510540"/>
              <a:gd name="connsiteY4" fmla="*/ 1163929 h 1599702"/>
              <a:gd name="connsiteX5" fmla="*/ 510540 w 510540"/>
              <a:gd name="connsiteY5" fmla="*/ 1344432 h 1599702"/>
              <a:gd name="connsiteX6" fmla="*/ 255270 w 510540"/>
              <a:gd name="connsiteY6" fmla="*/ 1599702 h 1599702"/>
              <a:gd name="connsiteX7" fmla="*/ 0 w 510540"/>
              <a:gd name="connsiteY7" fmla="*/ 1344432 h 1599702"/>
              <a:gd name="connsiteX8" fmla="*/ 74767 w 510540"/>
              <a:gd name="connsiteY8" fmla="*/ 1163929 h 1599702"/>
              <a:gd name="connsiteX9" fmla="*/ 95521 w 510540"/>
              <a:gd name="connsiteY9" fmla="*/ 1149936 h 1599702"/>
              <a:gd name="connsiteX10" fmla="*/ 95521 w 510540"/>
              <a:gd name="connsiteY10" fmla="*/ 53251 h 1599702"/>
              <a:gd name="connsiteX11" fmla="*/ 148772 w 510540"/>
              <a:gd name="connsiteY11" fmla="*/ 0 h 159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0540" h="1599702">
                <a:moveTo>
                  <a:pt x="148772" y="0"/>
                </a:moveTo>
                <a:lnTo>
                  <a:pt x="361768" y="0"/>
                </a:lnTo>
                <a:cubicBezTo>
                  <a:pt x="391178" y="0"/>
                  <a:pt x="415019" y="23841"/>
                  <a:pt x="415019" y="53251"/>
                </a:cubicBezTo>
                <a:lnTo>
                  <a:pt x="415019" y="1149936"/>
                </a:lnTo>
                <a:lnTo>
                  <a:pt x="435773" y="1163929"/>
                </a:lnTo>
                <a:cubicBezTo>
                  <a:pt x="481968" y="1210124"/>
                  <a:pt x="510540" y="1273941"/>
                  <a:pt x="510540" y="1344432"/>
                </a:cubicBezTo>
                <a:cubicBezTo>
                  <a:pt x="510540" y="1485414"/>
                  <a:pt x="396252" y="1599702"/>
                  <a:pt x="255270" y="1599702"/>
                </a:cubicBezTo>
                <a:cubicBezTo>
                  <a:pt x="114288" y="1599702"/>
                  <a:pt x="0" y="1485414"/>
                  <a:pt x="0" y="1344432"/>
                </a:cubicBezTo>
                <a:cubicBezTo>
                  <a:pt x="0" y="1273941"/>
                  <a:pt x="28572" y="1210124"/>
                  <a:pt x="74767" y="1163929"/>
                </a:cubicBezTo>
                <a:lnTo>
                  <a:pt x="95521" y="1149936"/>
                </a:lnTo>
                <a:lnTo>
                  <a:pt x="95521" y="53251"/>
                </a:lnTo>
                <a:cubicBezTo>
                  <a:pt x="95521" y="23841"/>
                  <a:pt x="119362" y="0"/>
                  <a:pt x="14877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496A5-9C32-4A2E-9FD9-6052C8E067FC}"/>
              </a:ext>
            </a:extLst>
          </p:cNvPr>
          <p:cNvSpPr txBox="1"/>
          <p:nvPr/>
        </p:nvSpPr>
        <p:spPr>
          <a:xfrm>
            <a:off x="658523" y="1873962"/>
            <a:ext cx="646935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  고주파 </a:t>
            </a:r>
            <a:r>
              <a:rPr lang="ko-KR" altLang="en-US" sz="1200" dirty="0" err="1">
                <a:latin typeface="+mn-ea"/>
              </a:rPr>
              <a:t>온열암치료는</a:t>
            </a:r>
            <a:r>
              <a:rPr lang="ko-KR" altLang="en-US" sz="1200" dirty="0">
                <a:latin typeface="+mn-ea"/>
              </a:rPr>
              <a:t> 고주파를 이용하여 심부의 종양조직에 선택적으로 </a:t>
            </a:r>
            <a:r>
              <a:rPr lang="en-US" altLang="ko-KR" sz="1300" dirty="0">
                <a:latin typeface="+mn-ea"/>
              </a:rPr>
              <a:t>40~43℃</a:t>
            </a:r>
            <a:r>
              <a:rPr lang="ko-KR" altLang="en-US" sz="1200">
                <a:latin typeface="+mn-ea"/>
              </a:rPr>
              <a:t>의 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열을 </a:t>
            </a:r>
            <a:r>
              <a:rPr lang="ko-KR" altLang="en-US" sz="1200" dirty="0">
                <a:latin typeface="+mn-ea"/>
              </a:rPr>
              <a:t>가하여 종양 세포의 사멸을 유도하는 </a:t>
            </a:r>
            <a:r>
              <a:rPr lang="ko-KR" altLang="en-US" sz="1200" dirty="0" err="1">
                <a:latin typeface="+mn-ea"/>
              </a:rPr>
              <a:t>암치료법입니다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latin typeface="+mn-ea"/>
              </a:rPr>
              <a:t> 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고주파를 통한 직접적인 암세포 사멸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항암화학요법 및 방사선치료와 병행 시 치료 효과 상승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면역세포 활성도 상승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통증 완화로 삶의 질 개선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3485604-623A-45B5-BB6C-D085486543E7}"/>
              </a:ext>
            </a:extLst>
          </p:cNvPr>
          <p:cNvSpPr/>
          <p:nvPr/>
        </p:nvSpPr>
        <p:spPr>
          <a:xfrm>
            <a:off x="658523" y="9953988"/>
            <a:ext cx="3187336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고주파온열암치료기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BSD-2000</a:t>
            </a:r>
            <a:endParaRPr lang="ko-KR" altLang="en-US" sz="11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3939987" y="9948416"/>
            <a:ext cx="3187887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err="1">
                <a:solidFill>
                  <a:schemeClr val="tx1"/>
                </a:solidFill>
                <a:latin typeface="+mn-ea"/>
              </a:rPr>
              <a:t>고주파온열암치료기</a:t>
            </a:r>
            <a:r>
              <a:rPr lang="ko-KR" altLang="en-US" sz="11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EKSO</a:t>
            </a:r>
            <a:endParaRPr lang="ko-KR" altLang="en-US" sz="11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C5F69F46-D7A5-47DA-872C-7D8B71020CCC}"/>
              </a:ext>
            </a:extLst>
          </p:cNvPr>
          <p:cNvSpPr/>
          <p:nvPr/>
        </p:nvSpPr>
        <p:spPr>
          <a:xfrm>
            <a:off x="988378" y="5570920"/>
            <a:ext cx="319498" cy="1411928"/>
          </a:xfrm>
          <a:custGeom>
            <a:avLst/>
            <a:gdLst>
              <a:gd name="connsiteX0" fmla="*/ 159749 w 319498"/>
              <a:gd name="connsiteY0" fmla="*/ 0 h 1411928"/>
              <a:gd name="connsiteX1" fmla="*/ 231749 w 319498"/>
              <a:gd name="connsiteY1" fmla="*/ 72000 h 1411928"/>
              <a:gd name="connsiteX2" fmla="*/ 231749 w 319498"/>
              <a:gd name="connsiteY2" fmla="*/ 1111604 h 1411928"/>
              <a:gd name="connsiteX3" fmla="*/ 272709 w 319498"/>
              <a:gd name="connsiteY3" fmla="*/ 1139220 h 1411928"/>
              <a:gd name="connsiteX4" fmla="*/ 319498 w 319498"/>
              <a:gd name="connsiteY4" fmla="*/ 1252179 h 1411928"/>
              <a:gd name="connsiteX5" fmla="*/ 159749 w 319498"/>
              <a:gd name="connsiteY5" fmla="*/ 1411928 h 1411928"/>
              <a:gd name="connsiteX6" fmla="*/ 0 w 319498"/>
              <a:gd name="connsiteY6" fmla="*/ 1252179 h 1411928"/>
              <a:gd name="connsiteX7" fmla="*/ 46789 w 319498"/>
              <a:gd name="connsiteY7" fmla="*/ 1139220 h 1411928"/>
              <a:gd name="connsiteX8" fmla="*/ 87749 w 319498"/>
              <a:gd name="connsiteY8" fmla="*/ 1111604 h 1411928"/>
              <a:gd name="connsiteX9" fmla="*/ 87749 w 319498"/>
              <a:gd name="connsiteY9" fmla="*/ 72000 h 1411928"/>
              <a:gd name="connsiteX10" fmla="*/ 159749 w 319498"/>
              <a:gd name="connsiteY10" fmla="*/ 0 h 141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498" h="1411928">
                <a:moveTo>
                  <a:pt x="159749" y="0"/>
                </a:moveTo>
                <a:cubicBezTo>
                  <a:pt x="199514" y="0"/>
                  <a:pt x="231749" y="32235"/>
                  <a:pt x="231749" y="72000"/>
                </a:cubicBezTo>
                <a:lnTo>
                  <a:pt x="231749" y="1111604"/>
                </a:lnTo>
                <a:lnTo>
                  <a:pt x="272709" y="1139220"/>
                </a:lnTo>
                <a:cubicBezTo>
                  <a:pt x="301618" y="1168129"/>
                  <a:pt x="319498" y="1208066"/>
                  <a:pt x="319498" y="1252179"/>
                </a:cubicBezTo>
                <a:cubicBezTo>
                  <a:pt x="319498" y="1340406"/>
                  <a:pt x="247976" y="1411928"/>
                  <a:pt x="159749" y="1411928"/>
                </a:cubicBezTo>
                <a:cubicBezTo>
                  <a:pt x="71522" y="1411928"/>
                  <a:pt x="0" y="1340406"/>
                  <a:pt x="0" y="1252179"/>
                </a:cubicBezTo>
                <a:cubicBezTo>
                  <a:pt x="0" y="1208066"/>
                  <a:pt x="17881" y="1168129"/>
                  <a:pt x="46789" y="1139220"/>
                </a:cubicBezTo>
                <a:lnTo>
                  <a:pt x="87749" y="1111604"/>
                </a:lnTo>
                <a:lnTo>
                  <a:pt x="87749" y="72000"/>
                </a:lnTo>
                <a:cubicBezTo>
                  <a:pt x="87749" y="32235"/>
                  <a:pt x="119984" y="0"/>
                  <a:pt x="159749" y="0"/>
                </a:cubicBezTo>
                <a:close/>
              </a:path>
            </a:pathLst>
          </a:custGeom>
          <a:gradFill flip="none" rotWithShape="1">
            <a:gsLst>
              <a:gs pos="0">
                <a:srgbClr val="F44E4E">
                  <a:tint val="66000"/>
                  <a:satMod val="160000"/>
                </a:srgbClr>
              </a:gs>
              <a:gs pos="50000">
                <a:srgbClr val="F44E4E">
                  <a:tint val="44500"/>
                  <a:satMod val="160000"/>
                </a:srgbClr>
              </a:gs>
              <a:gs pos="100000">
                <a:srgbClr val="F44E4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6DC162-2207-42A7-A230-3DD9BA0D9D67}"/>
              </a:ext>
            </a:extLst>
          </p:cNvPr>
          <p:cNvSpPr txBox="1"/>
          <p:nvPr/>
        </p:nvSpPr>
        <p:spPr>
          <a:xfrm>
            <a:off x="928852" y="5606574"/>
            <a:ext cx="319318" cy="1259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en-US" altLang="ko-KR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r>
              <a:rPr lang="ko-KR" altLang="en-US" sz="1050" b="1" dirty="0" err="1">
                <a:solidFill>
                  <a:schemeClr val="bg1"/>
                </a:solidFill>
                <a:latin typeface="+mn-ea"/>
              </a:rPr>
              <a:t>ㅡ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endParaRPr lang="ko-KR" altLang="en-US" sz="105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700"/>
              </a:lnSpc>
            </a:pPr>
            <a:endParaRPr lang="ko-KR" altLang="en-US" sz="105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839428-20E6-4761-A758-DB518A722D26}"/>
              </a:ext>
            </a:extLst>
          </p:cNvPr>
          <p:cNvSpPr txBox="1"/>
          <p:nvPr/>
        </p:nvSpPr>
        <p:spPr>
          <a:xfrm>
            <a:off x="1467255" y="5398681"/>
            <a:ext cx="3624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+mn-ea"/>
              </a:rPr>
              <a:t>42~43℃</a:t>
            </a:r>
            <a:r>
              <a:rPr lang="en-US" altLang="ko-KR" sz="11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→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암세포가 고열을 배출하지 못해 파괴됨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+mn-ea"/>
              </a:rPr>
              <a:t>41~42℃ </a:t>
            </a:r>
            <a:r>
              <a:rPr lang="ko-KR" altLang="en-US" sz="1000" dirty="0">
                <a:latin typeface="+mn-ea"/>
              </a:rPr>
              <a:t>→ 암세포가 고열을 배출하지 못해 파괴되기 시작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+mn-ea"/>
              </a:rPr>
              <a:t>40~41℃</a:t>
            </a:r>
            <a:r>
              <a:rPr lang="en-US" altLang="ko-KR" sz="11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→ 방사선과 항암제 치료에 더욱 민감하게 반응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b="1" dirty="0">
                <a:solidFill>
                  <a:srgbClr val="C00000"/>
                </a:solidFill>
                <a:latin typeface="+mn-ea"/>
              </a:rPr>
              <a:t>39~40℃ </a:t>
            </a:r>
            <a:r>
              <a:rPr lang="ko-KR" altLang="en-US" sz="1000" dirty="0">
                <a:latin typeface="+mn-ea"/>
              </a:rPr>
              <a:t>→ 산소량 증가하고 항암제의 </a:t>
            </a:r>
            <a:r>
              <a:rPr lang="ko-KR" altLang="en-US" sz="1000" dirty="0" err="1">
                <a:latin typeface="+mn-ea"/>
              </a:rPr>
              <a:t>전달력이</a:t>
            </a:r>
            <a:r>
              <a:rPr lang="ko-KR" altLang="en-US" sz="1000" dirty="0">
                <a:latin typeface="+mn-ea"/>
              </a:rPr>
              <a:t> 좋아짐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58523" y="7311341"/>
            <a:ext cx="6469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D424D6E3-0A4E-8D99-BB90-4AB511419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5" y="7527907"/>
            <a:ext cx="3184734" cy="2275000"/>
          </a:xfrm>
          <a:prstGeom prst="rect">
            <a:avLst/>
          </a:prstGeom>
        </p:spPr>
      </p:pic>
      <p:sp>
        <p:nvSpPr>
          <p:cNvPr id="19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22577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고주파 </a:t>
            </a:r>
            <a:r>
              <a:rPr lang="ko-KR" altLang="en-US" sz="3000" b="1" dirty="0" err="1">
                <a:solidFill>
                  <a:schemeClr val="accent1">
                    <a:lumMod val="75000"/>
                  </a:schemeClr>
                </a:solidFill>
              </a:rPr>
              <a:t>온열암치료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60495" y="4996049"/>
            <a:ext cx="3602223" cy="3027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방사선과 항암제 치료와 병행 효과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7527906"/>
            <a:ext cx="3187887" cy="2274999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8523" y="2970076"/>
            <a:ext cx="1277853" cy="3027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적용시기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- 7 -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9494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8071" y="7953171"/>
            <a:ext cx="6199478" cy="1656029"/>
            <a:chOff x="586871" y="7039504"/>
            <a:chExt cx="6858359" cy="1736756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081D01B-AD3E-7DC9-6505-6FA8ABFF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71" y="7039504"/>
              <a:ext cx="6858359" cy="1736756"/>
            </a:xfrm>
            <a:prstGeom prst="rect">
              <a:avLst/>
            </a:prstGeom>
          </p:spPr>
        </p:pic>
        <p:cxnSp>
          <p:nvCxnSpPr>
            <p:cNvPr id="7" name="직선 화살표 연결선 6">
              <a:extLst>
                <a:ext uri="{FF2B5EF4-FFF2-40B4-BE49-F238E27FC236}">
                  <a16:creationId xmlns:a16="http://schemas.microsoft.com/office/drawing/2014/main" id="{AB95E8E0-0DBC-3723-318F-FC41A4265A30}"/>
                </a:ext>
              </a:extLst>
            </p:cNvPr>
            <p:cNvCxnSpPr/>
            <p:nvPr/>
          </p:nvCxnSpPr>
          <p:spPr>
            <a:xfrm flipV="1">
              <a:off x="5422544" y="7615810"/>
              <a:ext cx="132522" cy="225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5EAB20A0-2049-8033-E0F7-BEDCFEDBEE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3017" y="7615810"/>
              <a:ext cx="184565" cy="2120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9E4B2E-1285-A5E4-B14C-B33D24207584}"/>
                </a:ext>
              </a:extLst>
            </p:cNvPr>
            <p:cNvSpPr txBox="1"/>
            <p:nvPr/>
          </p:nvSpPr>
          <p:spPr>
            <a:xfrm>
              <a:off x="6079695" y="7492700"/>
              <a:ext cx="771771" cy="258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산소공급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2CB014-EC6E-5A8C-DD76-6542B7AE8B74}"/>
              </a:ext>
            </a:extLst>
          </p:cNvPr>
          <p:cNvSpPr txBox="1"/>
          <p:nvPr/>
        </p:nvSpPr>
        <p:spPr>
          <a:xfrm>
            <a:off x="647700" y="1872644"/>
            <a:ext cx="6480175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+mn-ea"/>
              </a:rPr>
              <a:t>  고압</a:t>
            </a:r>
            <a:r>
              <a:rPr lang="en-US" altLang="ko-KR" sz="1200" dirty="0">
                <a:latin typeface="+mn-ea"/>
              </a:rPr>
              <a:t>,  </a:t>
            </a:r>
            <a:r>
              <a:rPr lang="ko-KR" altLang="en-US" sz="1200" dirty="0">
                <a:latin typeface="+mn-ea"/>
              </a:rPr>
              <a:t>고순도의 용해형 산소를 공급해 혈중산소농도를 </a:t>
            </a:r>
            <a:r>
              <a:rPr lang="ko-KR" altLang="en-US" sz="1200">
                <a:latin typeface="+mn-ea"/>
              </a:rPr>
              <a:t>높이는 치료로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>
                <a:latin typeface="+mn-ea"/>
              </a:rPr>
              <a:t>수술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>
                <a:latin typeface="+mn-ea"/>
              </a:rPr>
              <a:t>방사선요법 </a:t>
            </a:r>
            <a:r>
              <a:rPr lang="en-US" altLang="ko-KR" sz="1200" dirty="0">
                <a:latin typeface="+mn-ea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     </a:t>
            </a:r>
            <a:r>
              <a:rPr lang="ko-KR" altLang="en-US" sz="1200">
                <a:latin typeface="+mn-ea"/>
              </a:rPr>
              <a:t>후 손상조직 재생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암세포 내 저산소 환경 개선을 목적으로 활용됩니다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7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방사선요법 시 주 </a:t>
            </a:r>
            <a:r>
              <a:rPr lang="en-US" altLang="ko-KR" sz="1100" dirty="0">
                <a:latin typeface="+mn-ea"/>
              </a:rPr>
              <a:t>3</a:t>
            </a:r>
            <a:r>
              <a:rPr lang="ko-KR" altLang="en-US" sz="1000">
                <a:latin typeface="+mn-ea"/>
              </a:rPr>
              <a:t>회 고압산소치료 적용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 매 </a:t>
            </a:r>
            <a:r>
              <a:rPr lang="ko-KR" altLang="en-US" sz="1000" dirty="0" err="1">
                <a:latin typeface="+mn-ea"/>
              </a:rPr>
              <a:t>고주파온열암</a:t>
            </a:r>
            <a:r>
              <a:rPr lang="ko-KR" altLang="en-US" sz="1000" dirty="0">
                <a:latin typeface="+mn-ea"/>
              </a:rPr>
              <a:t> 실시 후 고압산소치료 적용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7C1A2-8609-A793-6B51-0E6820B59BA5}"/>
              </a:ext>
            </a:extLst>
          </p:cNvPr>
          <p:cNvSpPr txBox="1"/>
          <p:nvPr/>
        </p:nvSpPr>
        <p:spPr>
          <a:xfrm>
            <a:off x="658522" y="6471256"/>
            <a:ext cx="6469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정상조직의 </a:t>
            </a:r>
            <a:r>
              <a:rPr lang="ko-KR" altLang="en-US" sz="1000" dirty="0" err="1">
                <a:latin typeface="+mn-ea"/>
              </a:rPr>
              <a:t>산소분압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20-30mmHg</a:t>
            </a:r>
          </a:p>
          <a:p>
            <a:pPr>
              <a:lnSpc>
                <a:spcPct val="200000"/>
              </a:lnSpc>
            </a:pPr>
            <a:r>
              <a:rPr lang="ko-KR" altLang="en-US" sz="1000" dirty="0">
                <a:latin typeface="+mn-ea"/>
              </a:rPr>
              <a:t>     </a:t>
            </a:r>
            <a:r>
              <a:rPr lang="ko-KR" altLang="en-US" sz="1000" dirty="0" err="1">
                <a:latin typeface="+mn-ea"/>
              </a:rPr>
              <a:t>암조직의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산소분압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10mmHg(2.5mmHg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이하의 저산소 영역이 </a:t>
            </a:r>
            <a:r>
              <a:rPr lang="en-US" altLang="ko-KR" sz="1100" dirty="0">
                <a:latin typeface="+mn-ea"/>
              </a:rPr>
              <a:t>25%</a:t>
            </a:r>
            <a:r>
              <a:rPr lang="ko-KR" altLang="en-US" sz="1000" dirty="0">
                <a:latin typeface="+mn-ea"/>
              </a:rPr>
              <a:t>를 </a:t>
            </a:r>
            <a:r>
              <a:rPr lang="ko-KR" altLang="en-US" sz="1000">
                <a:latin typeface="+mn-ea"/>
              </a:rPr>
              <a:t>차지</a:t>
            </a:r>
            <a:r>
              <a:rPr lang="en-US" altLang="ko-KR" sz="1000" dirty="0"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endParaRPr lang="en-US" altLang="ko-KR" sz="200" dirty="0"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암조직의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저산소</a:t>
            </a:r>
            <a:r>
              <a:rPr lang="ko-KR" altLang="en-US" sz="1000" dirty="0">
                <a:latin typeface="+mn-ea"/>
              </a:rPr>
              <a:t> 상태는 </a:t>
            </a:r>
            <a:r>
              <a:rPr lang="en-US" altLang="ko-KR" sz="1100" dirty="0">
                <a:latin typeface="+mn-ea"/>
              </a:rPr>
              <a:t>1) </a:t>
            </a:r>
            <a:r>
              <a:rPr lang="ko-KR" altLang="en-US" sz="1000" dirty="0">
                <a:latin typeface="+mn-ea"/>
              </a:rPr>
              <a:t>암을 악화시키고</a:t>
            </a:r>
            <a:r>
              <a:rPr lang="ko-KR" altLang="en-US" sz="105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2) </a:t>
            </a:r>
            <a:r>
              <a:rPr lang="ko-KR" altLang="en-US" sz="1000">
                <a:latin typeface="+mn-ea"/>
              </a:rPr>
              <a:t>치료에 대한 저항성을 갖게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하므로 </a:t>
            </a:r>
            <a:r>
              <a:rPr lang="ko-KR" altLang="en-US" sz="1000" dirty="0">
                <a:latin typeface="+mn-ea"/>
              </a:rPr>
              <a:t>불량한 </a:t>
            </a:r>
            <a:r>
              <a:rPr lang="ko-KR" altLang="en-US" sz="1000">
                <a:latin typeface="+mn-ea"/>
              </a:rPr>
              <a:t>예후를  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>
                <a:latin typeface="+mn-ea"/>
              </a:rPr>
              <a:t>암시하는 </a:t>
            </a:r>
            <a:r>
              <a:rPr lang="ko-KR" altLang="en-US" sz="1000" dirty="0">
                <a:latin typeface="+mn-ea"/>
              </a:rPr>
              <a:t>인자가 됩니다</a:t>
            </a:r>
            <a:r>
              <a:rPr lang="en-US" altLang="ko-KR" sz="1000" dirty="0">
                <a:latin typeface="+mn-ea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DA065-16B4-633D-970B-CDCB99C6D928}"/>
              </a:ext>
            </a:extLst>
          </p:cNvPr>
          <p:cNvSpPr txBox="1"/>
          <p:nvPr/>
        </p:nvSpPr>
        <p:spPr>
          <a:xfrm>
            <a:off x="658523" y="9579863"/>
            <a:ext cx="646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o-KR" altLang="en-US" sz="1000" dirty="0">
                <a:latin typeface="+mn-ea"/>
              </a:rPr>
              <a:t> 고압산소요법을 통해 산소가 적혈구와 결합하는 방식 외에 혈장내에 직접 용해되어 말초혈관까지  </a:t>
            </a:r>
            <a:r>
              <a:rPr lang="en-US" altLang="ko-KR" sz="1000" dirty="0">
                <a:latin typeface="+mn-ea"/>
              </a:rPr>
              <a:t>   </a:t>
            </a:r>
          </a:p>
          <a:p>
            <a:pPr>
              <a:lnSpc>
                <a:spcPct val="200000"/>
              </a:lnSpc>
            </a:pPr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>
                <a:latin typeface="+mn-ea"/>
              </a:rPr>
              <a:t>공급되면 </a:t>
            </a:r>
            <a:r>
              <a:rPr lang="ko-KR" altLang="en-US" sz="1000" dirty="0">
                <a:latin typeface="+mn-ea"/>
              </a:rPr>
              <a:t>세포로의 산소공급이 보다 원활해집니다</a:t>
            </a:r>
            <a:r>
              <a:rPr lang="en-US" altLang="ko-KR" sz="1000" dirty="0">
                <a:latin typeface="+mn-ea"/>
              </a:rPr>
              <a:t>.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402DB51-F9DC-F541-6BC1-74711198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64" y="2778292"/>
            <a:ext cx="3198609" cy="2132406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:a16="http://schemas.microsoft.com/office/drawing/2014/main" id="{0BE2FD58-0F5A-40D2-A9B1-92C97AFAB535}"/>
              </a:ext>
            </a:extLst>
          </p:cNvPr>
          <p:cNvSpPr txBox="1">
            <a:spLocks/>
          </p:cNvSpPr>
          <p:nvPr/>
        </p:nvSpPr>
        <p:spPr>
          <a:xfrm>
            <a:off x="836024" y="-2316"/>
            <a:ext cx="5915025" cy="155057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찬솔의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면역치료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3000" b="1" dirty="0">
                <a:solidFill>
                  <a:schemeClr val="accent1">
                    <a:lumMod val="75000"/>
                  </a:schemeClr>
                </a:solidFill>
              </a:rPr>
              <a:t>고압산소치료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7C7AA34-B2F0-A83F-55B0-844DD85AB733}"/>
              </a:ext>
            </a:extLst>
          </p:cNvPr>
          <p:cNvSpPr/>
          <p:nvPr/>
        </p:nvSpPr>
        <p:spPr>
          <a:xfrm>
            <a:off x="658523" y="4460"/>
            <a:ext cx="165308" cy="12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8523" y="2778292"/>
            <a:ext cx="1277853" cy="28946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활용 예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890EB96E-E72A-4286-836A-160F22B649A0}"/>
              </a:ext>
            </a:extLst>
          </p:cNvPr>
          <p:cNvCxnSpPr/>
          <p:nvPr/>
        </p:nvCxnSpPr>
        <p:spPr>
          <a:xfrm>
            <a:off x="647700" y="5764931"/>
            <a:ext cx="6480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A3007CF-2B7C-4756-B5B5-3E3FF5FBEBDE}"/>
              </a:ext>
            </a:extLst>
          </p:cNvPr>
          <p:cNvSpPr/>
          <p:nvPr/>
        </p:nvSpPr>
        <p:spPr>
          <a:xfrm>
            <a:off x="3939988" y="5118141"/>
            <a:ext cx="3187887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고압산소치료기</a:t>
            </a:r>
            <a:r>
              <a:rPr lang="ko-KR" altLang="en-US" sz="11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100" b="1" dirty="0">
                <a:solidFill>
                  <a:schemeClr val="tx1"/>
                </a:solidFill>
                <a:latin typeface="+mn-ea"/>
              </a:rPr>
              <a:t>HB-501</a:t>
            </a:r>
            <a:endParaRPr lang="ko-KR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D93BFF6-5E36-4182-A9DB-7D720D531081}"/>
              </a:ext>
            </a:extLst>
          </p:cNvPr>
          <p:cNvSpPr/>
          <p:nvPr/>
        </p:nvSpPr>
        <p:spPr>
          <a:xfrm>
            <a:off x="658523" y="6028084"/>
            <a:ext cx="2474642" cy="292033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고압산소치료 원리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11EA6-5A53-8C89-23D8-AD087BC2F99B}"/>
              </a:ext>
            </a:extLst>
          </p:cNvPr>
          <p:cNvSpPr txBox="1"/>
          <p:nvPr/>
        </p:nvSpPr>
        <p:spPr>
          <a:xfrm>
            <a:off x="3677833" y="10409445"/>
            <a:ext cx="4251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- 8 -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34354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10356</TotalTime>
  <Words>1800</Words>
  <Application>Microsoft Office PowerPoint</Application>
  <PresentationFormat>사용자 지정</PresentationFormat>
  <Paragraphs>436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5" baseType="lpstr">
      <vt:lpstr>Wingdings</vt:lpstr>
      <vt:lpstr>Arial</vt:lpstr>
      <vt:lpstr>Calibri Light</vt:lpstr>
      <vt:lpstr>Cambria</vt:lpstr>
      <vt:lpstr>Calibri</vt:lpstr>
      <vt:lpstr>Office 테마</vt:lpstr>
      <vt:lpstr>찬솔한방병원과 함께하는 슬기로운 항암생활</vt:lpstr>
      <vt:lpstr>찬솔한방병원 통합암치료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찬솔한방병원과 함께하는 슬기로운 항암생활</dc:title>
  <dc:creator>Bae K</dc:creator>
  <cp:lastModifiedBy>한방병원 찬솔</cp:lastModifiedBy>
  <cp:revision>214</cp:revision>
  <cp:lastPrinted>2023-02-23T07:44:52Z</cp:lastPrinted>
  <dcterms:created xsi:type="dcterms:W3CDTF">2022-01-10T04:49:23Z</dcterms:created>
  <dcterms:modified xsi:type="dcterms:W3CDTF">2024-04-03T00:52:56Z</dcterms:modified>
</cp:coreProperties>
</file>