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17F8D8-E426-4DA0-9B68-FFCFE9714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BF0039-6155-4502-8057-27E101B24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F2A398-2BDA-480F-BBC4-D9A0A510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2BCBE8-E9E3-40DE-9DD7-9CC1456C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275C5B-E49A-4F7B-BCCA-8CD20FED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10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CCA208-A0ED-42C2-90A4-7D10723D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B667DCF-3A43-4752-930E-F83F2D162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740F81-B23C-4D7E-BBBB-D5F3A251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84FF2A-D839-4972-8120-55E98ADC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7B4D7A-09D6-4C2A-9169-E715E347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42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8121111-9B1B-4A95-BD8A-EC251AC49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9B97E6F-1606-412B-A35D-2531519D7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45AEA4-EA31-4147-BA91-FE411E0D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2AF93E-BB33-4AF3-8F3D-608A2EAB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207592-37AC-4ED9-9B80-490DBA83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90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D788AB-8C49-428E-8E25-A53C1003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EFCEB0-4635-4C37-89C6-E59748557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8DB74A-5E98-4DE3-AF0C-7DD759EC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A0B9F8-7BBD-435D-81DA-554E579C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48161-85C8-4414-AACE-66F8E43E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02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B9CDB6-714E-435E-BABF-7E1CA8D9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2D1D68-F967-4ADC-A420-59A1DB54F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DE2BA8-E4F8-4466-B200-B58F1234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BC1F7-58C6-4DEA-9455-7448ACE6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B410A3-A23E-424D-A859-F788BB0A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17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4CE0B1-705C-48AC-92BF-98A234A5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1A1D1F-9F47-420A-A658-CBA4C57B5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63366BC-7E40-4CEC-AA47-1F4D570A1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68F289-2790-422C-9619-7D9E85E9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767386-A8EC-4954-9016-32DAC4BF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673CF4-3EDA-449D-8C6C-0FCBB9D3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36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BCEB47-591F-464B-B491-074DDEEE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19141C-8F38-45B4-B60D-12B835577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F71E8D-555A-458E-B374-1860285A5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535915D-BC44-4093-B4FA-93AD8549D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4D6BE03-CC4D-4083-B3E8-4AEB5C76E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08FEE0F-8A90-4D62-A666-9833A13B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DCE199C-497C-4D35-929D-19F3F7EA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4F30995-6719-4585-93D6-7ED804F9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42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7131AA-C779-4443-82FD-522B2BFA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4989635-2D1F-41E3-AD69-DE668E92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A7C4A4-6D57-4534-A8F7-0E64502D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583654-BB18-4F18-9DE2-57531DD3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38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0B62ACD-7540-45B6-B143-D3BDAA7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A703E4C-423D-4CE2-B437-60EFE658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C07DB7-4A10-474F-9DB1-B916AB0A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70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9B17D6-4BF4-4780-92A7-081C814E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B85DDC-78BB-4B15-A6DE-84C842FD9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5A52DA7-0A60-411F-A51E-7221C8FA6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A1301D-785E-457B-BF5B-E9F0BCD9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DA16CE-FFA5-41DA-941E-9F590A23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98AA77-2AB9-483A-A303-EFEF5639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99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F488D3-B239-446D-994B-621BA9B6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3FC3E1F-1DC1-4E7C-8BB2-CB5B9F5AA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40A57A9-0E13-4792-9F67-E773CF1F1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99A088D-3A53-4C41-AB34-7F2864CB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4B9503-3142-460D-8FD3-6287C243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240DB0-F3C8-4F60-AC05-3BFCF3F9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02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4824F16-EB5A-4460-B789-1D6A8797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4A481D-8A7E-47BE-BA57-A3D8EA587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43EB42-402B-4972-A532-3B742FE25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C251-AF39-4C18-8106-346DA6C6E201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92FFCC-7F11-42B8-A781-FBE3C5C43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541530-949A-4C20-9D34-8AF4E2EF7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DE27-06F0-4652-AAF2-20E010EE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47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008D35C-E02F-4D0D-B038-946A8BBF86EF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DC3C55-925B-424B-B286-155ADCE31D1B}"/>
              </a:ext>
            </a:extLst>
          </p:cNvPr>
          <p:cNvSpPr txBox="1"/>
          <p:nvPr/>
        </p:nvSpPr>
        <p:spPr>
          <a:xfrm>
            <a:off x="150646" y="188640"/>
            <a:ext cx="1032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2023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년 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9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월 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5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일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(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화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) 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경기북부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(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인천지역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) </a:t>
            </a:r>
            <a:r>
              <a:rPr lang="ko-KR" altLang="en-US" sz="2400" b="1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부평아트센터 </a:t>
            </a:r>
            <a:r>
              <a:rPr lang="en-US" altLang="ko-KR" sz="2400" b="1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층 세미나실</a:t>
            </a:r>
            <a:r>
              <a:rPr lang="en-US" altLang="ko-KR" sz="2400" b="1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(09:00~12:00)</a:t>
            </a:r>
            <a:r>
              <a:rPr lang="ko-KR" altLang="en-US" sz="2400" b="1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 </a:t>
            </a:r>
            <a:endParaRPr lang="ko-KR" altLang="en-US" sz="2000" b="1" dirty="0">
              <a:solidFill>
                <a:prstClr val="black"/>
              </a:solidFill>
              <a:latin typeface="매일고딕" panose="02050503000000000000" pitchFamily="18" charset="-127"/>
              <a:ea typeface="매일고딕" panose="02050503000000000000" pitchFamily="18" charset="-127"/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E45AFE05-6319-4C36-B4EF-5414657C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5053" y="221679"/>
            <a:ext cx="724641" cy="56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9E4358-F767-6102-C53F-303CEBC9A120}"/>
              </a:ext>
            </a:extLst>
          </p:cNvPr>
          <p:cNvSpPr txBox="1"/>
          <p:nvPr/>
        </p:nvSpPr>
        <p:spPr>
          <a:xfrm>
            <a:off x="985837" y="5355893"/>
            <a:ext cx="6651180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매일고딕" panose="02050503000000000000" pitchFamily="18" charset="-127"/>
                <a:ea typeface="매일고딕" panose="02050503000000000000" pitchFamily="18" charset="-127"/>
              </a:rPr>
              <a:t>9</a:t>
            </a:r>
            <a:r>
              <a:rPr lang="ko-KR" altLang="en-US" sz="2000" dirty="0">
                <a:latin typeface="매일고딕" panose="02050503000000000000" pitchFamily="18" charset="-127"/>
                <a:ea typeface="매일고딕" panose="02050503000000000000" pitchFamily="18" charset="-127"/>
              </a:rPr>
              <a:t>시 정각에 교육 시작 </a:t>
            </a:r>
            <a:r>
              <a:rPr lang="ko-KR" altLang="en-US" sz="2000" dirty="0" err="1">
                <a:latin typeface="매일고딕" panose="02050503000000000000" pitchFamily="18" charset="-127"/>
                <a:ea typeface="매일고딕" panose="02050503000000000000" pitchFamily="18" charset="-127"/>
              </a:rPr>
              <a:t>예정이오니</a:t>
            </a:r>
            <a:r>
              <a:rPr lang="ko-KR" altLang="en-US" sz="2000" dirty="0">
                <a:latin typeface="매일고딕" panose="02050503000000000000" pitchFamily="18" charset="-127"/>
                <a:ea typeface="매일고딕" panose="02050503000000000000" pitchFamily="18" charset="-127"/>
              </a:rPr>
              <a:t> 시간 준수 부탁드립니다</a:t>
            </a:r>
            <a:r>
              <a:rPr lang="en-US" altLang="ko-KR" sz="2000" dirty="0">
                <a:latin typeface="매일고딕" panose="02050503000000000000" pitchFamily="18" charset="-127"/>
                <a:ea typeface="매일고딕" panose="02050503000000000000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매일고딕" panose="02050503000000000000" pitchFamily="18" charset="-127"/>
                <a:ea typeface="매일고딕" panose="02050503000000000000" pitchFamily="18" charset="-127"/>
              </a:rPr>
              <a:t>참석자는 퇴장 전에 교육자 명단에 서명 부탁드립니다</a:t>
            </a:r>
            <a:r>
              <a:rPr lang="en-US" altLang="ko-KR" sz="2000" dirty="0">
                <a:latin typeface="매일고딕" panose="02050503000000000000" pitchFamily="18" charset="-127"/>
                <a:ea typeface="매일고딕" panose="02050503000000000000" pitchFamily="18" charset="-127"/>
              </a:rPr>
              <a:t>.</a:t>
            </a:r>
            <a:endParaRPr lang="ko-KR" altLang="en-US" sz="2000" dirty="0">
              <a:latin typeface="매일고딕" panose="02050503000000000000" pitchFamily="18" charset="-127"/>
              <a:ea typeface="매일고딕" panose="02050503000000000000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B67F564-E7B9-8F66-0BF7-46A237EF5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1130463"/>
            <a:ext cx="102203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104159B-C6EC-4A5F-81EF-6CEDB3B0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0" y="935831"/>
            <a:ext cx="3789096" cy="5550694"/>
          </a:xfrm>
          <a:prstGeom prst="rect">
            <a:avLst/>
          </a:prstGeom>
          <a:ln w="15875" cmpd="sng">
            <a:solidFill>
              <a:schemeClr val="tx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AF704FD-AA13-40A0-A079-99C6A937B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958" y="1464476"/>
            <a:ext cx="3532193" cy="50165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805CBF5-E026-46E9-BA0C-E11D0719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669" y="1464476"/>
            <a:ext cx="3291620" cy="5016569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008D35C-E02F-4D0D-B038-946A8BBF86EF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DC3C55-925B-424B-B286-155ADCE31D1B}"/>
              </a:ext>
            </a:extLst>
          </p:cNvPr>
          <p:cNvSpPr txBox="1"/>
          <p:nvPr/>
        </p:nvSpPr>
        <p:spPr>
          <a:xfrm>
            <a:off x="150646" y="188640"/>
            <a:ext cx="1032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2023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년 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9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월 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5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일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(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화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) 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경기북부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(</a:t>
            </a:r>
            <a:r>
              <a:rPr lang="ko-KR" altLang="en-US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인천지역</a:t>
            </a:r>
            <a:r>
              <a:rPr lang="en-US" altLang="ko-KR" sz="2000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) </a:t>
            </a:r>
            <a:r>
              <a:rPr lang="ko-KR" altLang="en-US" sz="2400" b="1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부평아트센터 </a:t>
            </a:r>
            <a:r>
              <a:rPr lang="en-US" altLang="ko-KR" sz="2400" b="1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층 세미나실</a:t>
            </a:r>
            <a:r>
              <a:rPr lang="en-US" altLang="ko-KR" sz="2400" b="1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(09:00~12:00)</a:t>
            </a:r>
            <a:r>
              <a:rPr lang="ko-KR" altLang="en-US" sz="2400" b="1" dirty="0">
                <a:solidFill>
                  <a:prstClr val="black"/>
                </a:solidFill>
                <a:latin typeface="매일고딕" panose="02050503000000000000" pitchFamily="18" charset="-127"/>
                <a:ea typeface="매일고딕" panose="02050503000000000000" pitchFamily="18" charset="-127"/>
              </a:rPr>
              <a:t> </a:t>
            </a:r>
            <a:endParaRPr lang="ko-KR" altLang="en-US" sz="2000" b="1" dirty="0">
              <a:solidFill>
                <a:prstClr val="black"/>
              </a:solidFill>
              <a:latin typeface="매일고딕" panose="02050503000000000000" pitchFamily="18" charset="-127"/>
              <a:ea typeface="매일고딕" panose="02050503000000000000" pitchFamily="18" charset="-127"/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E45AFE05-6319-4C36-B4EF-5414657C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95053" y="221679"/>
            <a:ext cx="724641" cy="56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820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58</Words>
  <Application>Microsoft Office PowerPoint</Application>
  <PresentationFormat>와이드스크린</PresentationFormat>
  <Paragraphs>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맑은 고딕</vt:lpstr>
      <vt:lpstr>매일고딕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김해정(엠즈파트너스_MP_지원 Part1)</dc:creator>
  <cp:lastModifiedBy>최정우(엠즈파트너스_MP_영업1팀)</cp:lastModifiedBy>
  <cp:revision>6</cp:revision>
  <dcterms:created xsi:type="dcterms:W3CDTF">2022-06-28T02:54:27Z</dcterms:created>
  <dcterms:modified xsi:type="dcterms:W3CDTF">2023-08-18T07:05:47Z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746f57-604a-4b1d-8689-42b09f2bd39e_Enabled">
    <vt:lpwstr>true</vt:lpwstr>
  </property>
  <property fmtid="{D5CDD505-2E9C-101B-9397-08002B2CF9AE}" pid="3" name="MSIP_Label_55746f57-604a-4b1d-8689-42b09f2bd39e_SetDate">
    <vt:lpwstr>2022-06-28T06:42:10Z</vt:lpwstr>
  </property>
  <property fmtid="{D5CDD505-2E9C-101B-9397-08002B2CF9AE}" pid="4" name="MSIP_Label_55746f57-604a-4b1d-8689-42b09f2bd39e_Method">
    <vt:lpwstr>Privileged</vt:lpwstr>
  </property>
  <property fmtid="{D5CDD505-2E9C-101B-9397-08002B2CF9AE}" pid="5" name="MSIP_Label_55746f57-604a-4b1d-8689-42b09f2bd39e_Name">
    <vt:lpwstr>일반</vt:lpwstr>
  </property>
  <property fmtid="{D5CDD505-2E9C-101B-9397-08002B2CF9AE}" pid="6" name="MSIP_Label_55746f57-604a-4b1d-8689-42b09f2bd39e_SiteId">
    <vt:lpwstr>7199116b-1fc4-4d51-aa19-015bbc6c370c</vt:lpwstr>
  </property>
  <property fmtid="{D5CDD505-2E9C-101B-9397-08002B2CF9AE}" pid="7" name="MSIP_Label_55746f57-604a-4b1d-8689-42b09f2bd39e_ActionId">
    <vt:lpwstr>8afd0064-6f7a-4d8f-a804-eee5bb052db1</vt:lpwstr>
  </property>
  <property fmtid="{D5CDD505-2E9C-101B-9397-08002B2CF9AE}" pid="8" name="MSIP_Label_55746f57-604a-4b1d-8689-42b09f2bd39e_ContentBits">
    <vt:lpwstr>0</vt:lpwstr>
  </property>
</Properties>
</file>