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4" r:id="rId2"/>
    <p:sldId id="286" r:id="rId3"/>
    <p:sldId id="257" r:id="rId4"/>
    <p:sldId id="287" r:id="rId5"/>
    <p:sldId id="285" r:id="rId6"/>
    <p:sldId id="275" r:id="rId7"/>
    <p:sldId id="276" r:id="rId8"/>
    <p:sldId id="279" r:id="rId9"/>
    <p:sldId id="280" r:id="rId10"/>
    <p:sldId id="281" r:id="rId11"/>
    <p:sldId id="282" r:id="rId12"/>
    <p:sldId id="283" r:id="rId13"/>
    <p:sldId id="284" r:id="rId1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F8214-DD84-454A-A3BF-59094C4CEB60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98D10-1990-41AD-8584-9C455E1081A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352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24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2753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90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01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65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94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100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823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2456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8124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2362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3C0CAF-C070-40EC-95EC-234ABC067F5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495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285D4-BC24-48BC-ACD4-8E5B8451717B}" type="datetimeFigureOut">
              <a:rPr lang="ko-KR" altLang="en-US" smtClean="0"/>
              <a:pPr/>
              <a:t>2023-08-03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7FFC7-A50E-4DE8-8CB5-691522119F2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youtu.be/g99t8aRlb1Q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youtu.be/j282UmxixWc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youtu.be/emMj5wTnlks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D9218C96-F46E-4DA6-847C-21152FCAED95}"/>
              </a:ext>
            </a:extLst>
          </p:cNvPr>
          <p:cNvSpPr/>
          <p:nvPr/>
        </p:nvSpPr>
        <p:spPr>
          <a:xfrm>
            <a:off x="0" y="0"/>
            <a:ext cx="9144000" cy="465313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48760A-F50A-4520-98E9-67336C8931FF}"/>
              </a:ext>
            </a:extLst>
          </p:cNvPr>
          <p:cNvSpPr txBox="1"/>
          <p:nvPr/>
        </p:nvSpPr>
        <p:spPr>
          <a:xfrm>
            <a:off x="539552" y="1880901"/>
            <a:ext cx="8064896" cy="957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ko-KR" altLang="en-US" sz="5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pic>
        <p:nvPicPr>
          <p:cNvPr id="22" name="Picture 2" descr="C:\DOCUME~1\sh\LOCALS~1\Temp\BNZ.5396a9e9145c045\로고원본.JPG">
            <a:extLst>
              <a:ext uri="{FF2B5EF4-FFF2-40B4-BE49-F238E27FC236}">
                <a16:creationId xmlns:a16="http://schemas.microsoft.com/office/drawing/2014/main" id="{7759A9E2-8495-4AB7-954C-BF167F592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8585" y="5877272"/>
            <a:ext cx="2790825" cy="447675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28A444F-82E4-449D-A984-B2E52DBE9C63}"/>
              </a:ext>
            </a:extLst>
          </p:cNvPr>
          <p:cNvSpPr txBox="1"/>
          <p:nvPr/>
        </p:nvSpPr>
        <p:spPr>
          <a:xfrm>
            <a:off x="3347864" y="4869160"/>
            <a:ext cx="2412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2023</a:t>
            </a:r>
            <a:r>
              <a: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년 소비자교육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663" y="6309320"/>
            <a:ext cx="2790825" cy="447675"/>
          </a:xfrm>
          <a:prstGeom prst="rect">
            <a:avLst/>
          </a:prstGeom>
          <a:noFill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74CFFA8-98D7-4CFA-94BE-C3B65E117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9"/>
          <a:stretch/>
        </p:blipFill>
        <p:spPr>
          <a:xfrm>
            <a:off x="0" y="1268760"/>
            <a:ext cx="9144000" cy="49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3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309320"/>
            <a:ext cx="2790825" cy="447675"/>
          </a:xfrm>
          <a:prstGeom prst="rect">
            <a:avLst/>
          </a:prstGeom>
          <a:noFill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9EB4667-09CB-422A-AB64-5BB455506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1"/>
          <a:stretch/>
        </p:blipFill>
        <p:spPr>
          <a:xfrm>
            <a:off x="35496" y="1268760"/>
            <a:ext cx="90364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663" y="6309320"/>
            <a:ext cx="2790825" cy="447675"/>
          </a:xfrm>
          <a:prstGeom prst="rect">
            <a:avLst/>
          </a:prstGeom>
          <a:noFill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8B361AD-54C3-451D-A219-0B337ED4D7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7"/>
          <a:stretch/>
        </p:blipFill>
        <p:spPr>
          <a:xfrm>
            <a:off x="0" y="1340768"/>
            <a:ext cx="9144000" cy="48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8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1224" y="6469176"/>
            <a:ext cx="2448272" cy="381190"/>
          </a:xfrm>
          <a:prstGeom prst="rect">
            <a:avLst/>
          </a:prstGeom>
          <a:noFill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AD228-3907-F830-8C63-8B0D34B7C88C}"/>
              </a:ext>
            </a:extLst>
          </p:cNvPr>
          <p:cNvSpPr txBox="1"/>
          <p:nvPr/>
        </p:nvSpPr>
        <p:spPr>
          <a:xfrm>
            <a:off x="323528" y="1340768"/>
            <a:ext cx="777686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연습하기 좋은 애플리케이션 추천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☞  </a:t>
            </a:r>
            <a:r>
              <a:rPr lang="ko-KR" altLang="en-US" sz="3200" dirty="0" err="1">
                <a:solidFill>
                  <a:schemeClr val="accent1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서초톡톡</a:t>
            </a:r>
            <a:r>
              <a:rPr lang="ko-KR" altLang="en-US" sz="3200" dirty="0">
                <a:solidFill>
                  <a:schemeClr val="accent1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키오스크 체험교육</a:t>
            </a:r>
            <a:endParaRPr lang="en-US" altLang="ko-KR" sz="3200" dirty="0">
              <a:solidFill>
                <a:schemeClr val="accent1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O 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다양한 상황의 키오스크를 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</a:t>
            </a:r>
            <a:r>
              <a:rPr lang="ko-KR" altLang="en-US" sz="2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연습해보실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수 있습니다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</a:p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◆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관공서의 </a:t>
            </a:r>
            <a:r>
              <a:rPr lang="ko-KR" altLang="en-US" sz="2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무인발권기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◆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패스트푸드 전문점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◆ </a:t>
            </a:r>
            <a:r>
              <a:rPr lang="ko-KR" altLang="en-US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고속버스 </a:t>
            </a:r>
            <a:r>
              <a:rPr lang="ko-KR" altLang="en-US" sz="2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발권기</a:t>
            </a:r>
            <a:endParaRPr lang="en-US" altLang="ko-KR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◆ KTX </a:t>
            </a:r>
            <a:r>
              <a:rPr lang="ko-KR" altLang="en-US" sz="240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발권기</a:t>
            </a:r>
            <a:endParaRPr lang="en-US" altLang="ko-KR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24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 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58C98AE-3A14-F9BB-6714-799FD938E9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77237"/>
            <a:ext cx="2216956" cy="4390437"/>
          </a:xfrm>
          <a:prstGeom prst="rect">
            <a:avLst/>
          </a:prstGeom>
          <a:ln w="63500">
            <a:solidFill>
              <a:schemeClr val="tx2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7358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A8861-05CB-485D-9832-70C4BD1297D6}"/>
              </a:ext>
            </a:extLst>
          </p:cNvPr>
          <p:cNvSpPr txBox="1"/>
          <p:nvPr/>
        </p:nvSpPr>
        <p:spPr>
          <a:xfrm>
            <a:off x="3707904" y="169476"/>
            <a:ext cx="342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기차표 예매하기</a:t>
            </a:r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6237312"/>
            <a:ext cx="2790825" cy="447675"/>
          </a:xfrm>
          <a:prstGeom prst="rect">
            <a:avLst/>
          </a:prstGeom>
          <a:noFill/>
        </p:spPr>
      </p:pic>
      <p:pic>
        <p:nvPicPr>
          <p:cNvPr id="2" name="할담비와 함께하는 키오스크로 기차표 구매하는 방법 [어르신을 위한 슬기로운 디지털 생활-교통편]">
            <a:hlinkClick r:id="" action="ppaction://media"/>
            <a:extLst>
              <a:ext uri="{FF2B5EF4-FFF2-40B4-BE49-F238E27FC236}">
                <a16:creationId xmlns:a16="http://schemas.microsoft.com/office/drawing/2014/main" id="{D4122E47-ED5E-F491-E776-5422315E8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55B797-7832-6EDF-FC61-3927D5C423F1}"/>
              </a:ext>
            </a:extLst>
          </p:cNvPr>
          <p:cNvSpPr txBox="1"/>
          <p:nvPr/>
        </p:nvSpPr>
        <p:spPr>
          <a:xfrm>
            <a:off x="35496" y="609329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방송통신위원회</a:t>
            </a:r>
            <a:r>
              <a:rPr lang="en-US" altLang="ko-KR" dirty="0"/>
              <a:t>: </a:t>
            </a:r>
            <a:r>
              <a:rPr lang="en-US" altLang="ko-KR" dirty="0">
                <a:hlinkClick r:id="rId7"/>
              </a:rPr>
              <a:t>https://youtu.be/g99t8aRlb1Q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67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A8861-05CB-485D-9832-70C4BD1297D6}"/>
              </a:ext>
            </a:extLst>
          </p:cNvPr>
          <p:cNvSpPr txBox="1"/>
          <p:nvPr/>
        </p:nvSpPr>
        <p:spPr>
          <a:xfrm>
            <a:off x="3707904" y="169476"/>
            <a:ext cx="342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버스표 예매하기</a:t>
            </a:r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6237312"/>
            <a:ext cx="2790825" cy="447675"/>
          </a:xfrm>
          <a:prstGeom prst="rect">
            <a:avLst/>
          </a:prstGeom>
          <a:noFill/>
        </p:spPr>
      </p:pic>
      <p:pic>
        <p:nvPicPr>
          <p:cNvPr id="4" name="할담비와 함께하는 키오스크로 버스표 구매하는 방법 [어르신을 위한 슬기로운 디지털 생활-교통편]">
            <a:hlinkClick r:id="" action="ppaction://media"/>
            <a:extLst>
              <a:ext uri="{FF2B5EF4-FFF2-40B4-BE49-F238E27FC236}">
                <a16:creationId xmlns:a16="http://schemas.microsoft.com/office/drawing/2014/main" id="{DAB1AA0C-B5E0-87D6-2590-1FE360560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DC7ED-09CF-BDCD-3792-2A8450AA6C00}"/>
              </a:ext>
            </a:extLst>
          </p:cNvPr>
          <p:cNvSpPr txBox="1"/>
          <p:nvPr/>
        </p:nvSpPr>
        <p:spPr>
          <a:xfrm>
            <a:off x="35496" y="609329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방송통신위원회</a:t>
            </a:r>
            <a:r>
              <a:rPr lang="en-US" altLang="ko-KR" dirty="0"/>
              <a:t>: </a:t>
            </a:r>
            <a:r>
              <a:rPr lang="en-US" altLang="ko-KR" dirty="0">
                <a:hlinkClick r:id="rId7"/>
              </a:rPr>
              <a:t>https://youtu.be/j282UmxixWc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229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A8861-05CB-485D-9832-70C4BD1297D6}"/>
              </a:ext>
            </a:extLst>
          </p:cNvPr>
          <p:cNvSpPr txBox="1"/>
          <p:nvPr/>
        </p:nvSpPr>
        <p:spPr>
          <a:xfrm>
            <a:off x="3707904" y="169476"/>
            <a:ext cx="342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음식 주문하기</a:t>
            </a:r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]</a:t>
            </a:r>
          </a:p>
        </p:txBody>
      </p:sp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6237312"/>
            <a:ext cx="2790825" cy="447675"/>
          </a:xfrm>
          <a:prstGeom prst="rect">
            <a:avLst/>
          </a:prstGeom>
          <a:noFill/>
        </p:spPr>
      </p:pic>
      <p:pic>
        <p:nvPicPr>
          <p:cNvPr id="2" name="할담비와 함께하는 키오스크로 휴게소 음식 주문하는 방법 [어르신을 위한 슬기로운 디지털 생활-교통편]">
            <a:hlinkClick r:id="" action="ppaction://media"/>
            <a:extLst>
              <a:ext uri="{FF2B5EF4-FFF2-40B4-BE49-F238E27FC236}">
                <a16:creationId xmlns:a16="http://schemas.microsoft.com/office/drawing/2014/main" id="{0DC17579-30B2-F6AC-83ED-3C066E30C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0138C-87B7-0E51-8D2F-94E2B3C3697E}"/>
              </a:ext>
            </a:extLst>
          </p:cNvPr>
          <p:cNvSpPr txBox="1"/>
          <p:nvPr/>
        </p:nvSpPr>
        <p:spPr>
          <a:xfrm>
            <a:off x="35496" y="609329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방송통신위원회</a:t>
            </a:r>
            <a:r>
              <a:rPr lang="en-US" altLang="ko-KR" dirty="0"/>
              <a:t>: </a:t>
            </a:r>
            <a:r>
              <a:rPr lang="en-US" altLang="ko-KR" dirty="0">
                <a:hlinkClick r:id="rId7"/>
              </a:rPr>
              <a:t>https://youtu.be/emMj5wTnlks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01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384C6DA-2E46-4028-8108-2629B4C0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2348880"/>
            <a:ext cx="9054505" cy="415880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BD6B949E-83BE-4A92-ABA1-1367C497B8C7}"/>
              </a:ext>
            </a:extLst>
          </p:cNvPr>
          <p:cNvSpPr/>
          <p:nvPr/>
        </p:nvSpPr>
        <p:spPr>
          <a:xfrm>
            <a:off x="971600" y="980728"/>
            <a:ext cx="7344816" cy="12961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CA8861-05CB-485D-9832-70C4BD1297D6}"/>
              </a:ext>
            </a:extLst>
          </p:cNvPr>
          <p:cNvSpPr txBox="1"/>
          <p:nvPr/>
        </p:nvSpPr>
        <p:spPr>
          <a:xfrm>
            <a:off x="1142618" y="1079370"/>
            <a:ext cx="7173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프랜차이즈 음식점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카페 등에서 </a:t>
            </a:r>
            <a:endParaRPr lang="en-US" altLang="ko-KR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2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자주 접할 수 있는 </a:t>
            </a:r>
            <a:r>
              <a:rPr lang="ko-KR" altLang="en-US" sz="36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  <a:endParaRPr lang="en-US" altLang="ko-KR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6237312"/>
            <a:ext cx="2790825" cy="447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02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6365701"/>
            <a:ext cx="2790825" cy="447675"/>
          </a:xfrm>
          <a:prstGeom prst="rect">
            <a:avLst/>
          </a:prstGeom>
          <a:noFill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BD2B04C-5685-4CAF-AF48-5364351C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3620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3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3175" y="6410325"/>
            <a:ext cx="2790825" cy="447675"/>
          </a:xfrm>
          <a:prstGeom prst="rect">
            <a:avLst/>
          </a:prstGeom>
          <a:noFill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83F5783-7ADA-4D0E-ADFE-416AB3FE0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6328"/>
            <a:ext cx="9144000" cy="50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89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309320"/>
            <a:ext cx="2790825" cy="447675"/>
          </a:xfrm>
          <a:prstGeom prst="rect">
            <a:avLst/>
          </a:prstGeom>
          <a:noFill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3740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25D942D-C903-4B62-A20F-20B7526F3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7"/>
          <a:stretch/>
        </p:blipFill>
        <p:spPr>
          <a:xfrm>
            <a:off x="72008" y="1268760"/>
            <a:ext cx="9036496" cy="50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5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DOCUME~1\sh\LOCALS~1\Temp\BNZ.5396a9e9145c045\로고원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6309320"/>
            <a:ext cx="2790825" cy="447675"/>
          </a:xfrm>
          <a:prstGeom prst="rect">
            <a:avLst/>
          </a:prstGeom>
          <a:noFill/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640E037-6566-4EC1-B5D3-39E5A46DAD4A}"/>
              </a:ext>
            </a:extLst>
          </p:cNvPr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37585A-F4CD-4376-A929-E42AF9D90E98}"/>
              </a:ext>
            </a:extLst>
          </p:cNvPr>
          <p:cNvSpPr txBox="1"/>
          <p:nvPr/>
        </p:nvSpPr>
        <p:spPr>
          <a:xfrm>
            <a:off x="107504" y="8996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키오스크 사용 방법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7039B70-7B80-4FAB-9986-25A09AFDB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9"/>
          <a:stretch/>
        </p:blipFill>
        <p:spPr>
          <a:xfrm>
            <a:off x="0" y="1268761"/>
            <a:ext cx="9144000" cy="49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3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141</Words>
  <Application>Microsoft Office PowerPoint</Application>
  <PresentationFormat>화면 슬라이드 쇼(4:3)</PresentationFormat>
  <Paragraphs>46</Paragraphs>
  <Slides>13</Slides>
  <Notes>12</Notes>
  <HiddenSlides>0</HiddenSlides>
  <MMClips>3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7" baseType="lpstr">
      <vt:lpstr>HY헤드라인M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sh</dc:creator>
  <cp:lastModifiedBy>백소현</cp:lastModifiedBy>
  <cp:revision>52</cp:revision>
  <dcterms:created xsi:type="dcterms:W3CDTF">2014-06-11T02:54:00Z</dcterms:created>
  <dcterms:modified xsi:type="dcterms:W3CDTF">2023-08-03T06:36:22Z</dcterms:modified>
</cp:coreProperties>
</file>