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9A1135-39D7-85C1-03FD-C84881397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69061FF-CB51-7F0D-DD23-86B15F932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930919-72A3-672A-7ED9-B0F43BB30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E04C6E-F019-26E7-19F4-A42CBFAB2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0CECAC-AB63-E241-D460-62D98D084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667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32B4E8-1E18-6724-4A84-4E2CF8098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37E20F8-A420-BB39-76E3-3F184CC87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4656A2-B412-DAA9-5EC4-271A813B4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330A960-AE4B-BEDA-ED0E-EEF4FEDA4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386B36-D82D-906B-9EAF-E26FFB14B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821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37E5D6A-A21D-8E73-1559-2DF474FF0E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BD319C1-A3FA-137B-0569-66359476D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21D819-9041-50B4-D020-67415A998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B99D82A-F239-59C4-1D20-4355C4D21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D1638BA-56F9-D3EF-8BE8-56185A48C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458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CA88C4-7DE9-ED38-D63A-6D7A125CB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B6553F-F9BB-0042-A679-558ADB7E7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8FA25F-BE1F-2B75-2216-F58BC074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AB4217-FCF5-3ABD-7907-97763355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C3E042-6322-D62D-2447-7716DEB01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331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487F2F-FCAB-6166-8702-64423C68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F3BB486-40FE-CCCE-11A2-9AADEBDCC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4604E1-CB24-C69C-37C0-13E34EDB9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DA1DCE-D016-FF02-1463-3AAB14237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6629195-F81E-3C3C-AAB3-5F59FD930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934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DBCAF1-6BA3-D502-6240-4EB3F05E1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ED86B0-927B-288F-DB3E-BFA8C30F1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B91C6EA-579C-D8B0-C151-4EF0FBF1A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7017EF6-9E63-6683-3180-12082F664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B946F61-6C94-7191-6559-6F2B1FF14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B114CD8-3A98-A294-046E-20D360CFB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864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34D2DB-7D50-DCBA-9AF7-D349E5F59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469674F-510D-562D-916E-CCF897964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9E65531-A4EA-8D2C-0EC0-C428773F7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70D64DD-91C0-1710-B2AF-5C5E78093F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871FEC6-55F3-4FF0-07E7-CCCAE193C5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31DE934-0EDB-4E6E-F712-431D9EC70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AE98201-DAB0-5BCE-65A2-5DD107A2B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99368AF-1348-0C79-05DF-9A989CA63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096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871D1A-E9E2-1E5D-1110-16A1A3175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3D066C-689F-FC74-5B7D-B885882C4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B88C894-18BC-7923-29CA-ED117278A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8544309-2F82-AE1A-80D8-262DA557B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68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68AB649-D488-F961-AEC5-7E098DCE4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2AE8891-7DE2-D327-1705-75BCC3154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C53EFB4-9878-8371-30F8-149DCBAB8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385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91FB8E-F758-5C88-CBB1-1EFA6D23A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DCB889-779D-29A1-BBDA-F341FFE99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E68E102-8317-000D-AECE-8CC4CC553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AF84806-5463-E4CC-A0CC-3F8D785F6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8D60E2E-35BB-1463-624D-F8305E198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1D8953D-DDFC-5A35-51B0-6083E9F67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29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7AC087-BD51-B0D9-B9CF-64E4520EF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BE97904-609A-7C79-9B55-9AF2B8D4EC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491187B-A339-F748-020E-054E5C051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F926558-FC7F-057D-A606-DCFAA12B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396DCF-87DA-F806-A0BB-43D3F1FA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335E9B1-6521-057B-2028-E40021C3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39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3D5F223-2A69-607C-2F5A-48E3A887B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FF5F98-16DB-0B17-330E-D66839C8F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F16405-9050-AD7C-ACAD-59E10F0C0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BC6C9-9CAF-4DB1-BD73-255E2C888CE1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1395D6-A074-B17A-CD45-0D672ABBA2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8F2F1D-054F-4C24-598E-BD5A39EB7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5D08E-3E94-47F4-8202-AA0F9579C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307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7F5885-CAA3-8EA9-A899-7A7ADE80B2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테스트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58D91DD-E251-81F8-6244-C6C1B56A62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094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테스트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테스트</dc:title>
  <dc:creator>개발</dc:creator>
  <cp:lastModifiedBy>개발</cp:lastModifiedBy>
  <cp:revision>1</cp:revision>
  <dcterms:created xsi:type="dcterms:W3CDTF">2023-11-01T02:22:54Z</dcterms:created>
  <dcterms:modified xsi:type="dcterms:W3CDTF">2023-11-01T02:23:11Z</dcterms:modified>
</cp:coreProperties>
</file>