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aveSubsetFonts="1">
  <p:sldMasterIdLst>
    <p:sldMasterId id="2147483905" r:id="rId12"/>
  </p:sldMasterIdLst>
  <p:notesMasterIdLst>
    <p:notesMasterId r:id="rId16"/>
  </p:notesMasterIdLst>
  <p:handoutMasterIdLst>
    <p:handoutMasterId r:id="rId14"/>
  </p:handout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9" r:id="rId29"/>
    <p:sldId id="268" r:id="rId30"/>
    <p:sldId id="270" r:id="rId31"/>
    <p:sldId id="271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horzBarState="maximized">
    <p:restoredLeft sz="18001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9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2" Type="http://schemas.openxmlformats.org/officeDocument/2006/relationships/slideMaster" Target="slideMasters/slideMaster1.xml"></Relationship><Relationship Id="rId13" Type="http://schemas.openxmlformats.org/officeDocument/2006/relationships/theme" Target="theme/theme1.xml"></Relationship><Relationship Id="rId14" Type="http://schemas.openxmlformats.org/officeDocument/2006/relationships/handoutMaster" Target="handoutMasters/handoutMaster1.xml"></Relationship><Relationship Id="rId16" Type="http://schemas.openxmlformats.org/officeDocument/2006/relationships/notesMaster" Target="notesMasters/notesMaster1.xml"></Relationship><Relationship Id="rId18" Type="http://schemas.openxmlformats.org/officeDocument/2006/relationships/slide" Target="slides/slide1.xml"></Relationship><Relationship Id="rId19" Type="http://schemas.openxmlformats.org/officeDocument/2006/relationships/slide" Target="slides/slide2.xml"></Relationship><Relationship Id="rId20" Type="http://schemas.openxmlformats.org/officeDocument/2006/relationships/slide" Target="slides/slide3.xml"></Relationship><Relationship Id="rId21" Type="http://schemas.openxmlformats.org/officeDocument/2006/relationships/slide" Target="slides/slide4.xml"></Relationship><Relationship Id="rId22" Type="http://schemas.openxmlformats.org/officeDocument/2006/relationships/slide" Target="slides/slide5.xml"></Relationship><Relationship Id="rId23" Type="http://schemas.openxmlformats.org/officeDocument/2006/relationships/slide" Target="slides/slide6.xml"></Relationship><Relationship Id="rId24" Type="http://schemas.openxmlformats.org/officeDocument/2006/relationships/slide" Target="slides/slide7.xml"></Relationship><Relationship Id="rId25" Type="http://schemas.openxmlformats.org/officeDocument/2006/relationships/slide" Target="slides/slide8.xml"></Relationship><Relationship Id="rId26" Type="http://schemas.openxmlformats.org/officeDocument/2006/relationships/slide" Target="slides/slide9.xml"></Relationship><Relationship Id="rId27" Type="http://schemas.openxmlformats.org/officeDocument/2006/relationships/slide" Target="slides/slide10.xml"></Relationship><Relationship Id="rId28" Type="http://schemas.openxmlformats.org/officeDocument/2006/relationships/slide" Target="slides/slide11.xml"></Relationship><Relationship Id="rId29" Type="http://schemas.openxmlformats.org/officeDocument/2006/relationships/slide" Target="slides/slide12.xml"></Relationship><Relationship Id="rId30" Type="http://schemas.openxmlformats.org/officeDocument/2006/relationships/slide" Target="slides/slide13.xml"></Relationship><Relationship Id="rId31" Type="http://schemas.openxmlformats.org/officeDocument/2006/relationships/slide" Target="slides/slide14.xml"></Relationship><Relationship Id="rId32" Type="http://schemas.openxmlformats.org/officeDocument/2006/relationships/slide" Target="slides/slide15.xml"></Relationship><Relationship Id="rId34" Type="http://schemas.openxmlformats.org/officeDocument/2006/relationships/viewProps" Target="viewProps.xml"></Relationship><Relationship Id="rId35" Type="http://schemas.openxmlformats.org/officeDocument/2006/relationships/presProps" Target="presProps.xml"></Relationship></Relationships>
</file>

<file path=ppt/handoutMasters/_rels/handout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214C1-2863-45BA-A7C5-D5EA3C3D4C30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020B9-F693-4639-BB27-7B1AD87C61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6427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3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63C85-90F6-445D-9B5B-8ABB00FB3043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16B34-ED2F-4269-81E8-097D50C902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8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16B34-ED2F-4269-81E8-097D50C9027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6456608"/>
      </p:ext>
    </p:extLst>
  </p:cSld>
  <p:clrMapOvr>
    <a:masterClrMapping/>
  </p:clrMapOvr>
</p:notes>
</file>

<file path=ppt/slideLayouts/_rels/slideLayout1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10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2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3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4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5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6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7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8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9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>
            <a:spLocks/>
          </p:cNvSpPr>
          <p:nvPr/>
        </p:nvSpPr>
        <p:spPr>
          <a:xfrm rot="0">
            <a:off x="0" y="0"/>
            <a:ext cx="12192635" cy="4365625"/>
          </a:xfrm>
          <a:prstGeom prst="roundRect">
            <a:avLst>
              <a:gd name="adj" fmla="val 0"/>
            </a:avLst>
          </a:pr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accent1">
                <a:lumMod val="75000"/>
              </a:schemeClr>
            </a:bgClr>
          </a:patt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>
            <a:lvl1pPr marL="0" indent="0" rtl="0" algn="l" fontAlgn="base" latinLnBrk="1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rtl="0" algn="l" fontAlgn="base" latinLnBrk="1" lvl="1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rtl="0" algn="l" fontAlgn="base" latinLnBrk="1" lvl="2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rtl="0" algn="l" fontAlgn="base" latinLnBrk="1" lvl="3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rtl="0" algn="l" fontAlgn="base" latinLnBrk="1" lvl="4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rtl="0" algn="l" defTabSz="914400" eaLnBrk="1" latinLnBrk="1" hangingPunct="1" lvl="5"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rtl="0" algn="l" defTabSz="914400" eaLnBrk="1" latinLnBrk="1" hangingPunct="1" lvl="6"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rtl="0" algn="l" defTabSz="914400" eaLnBrk="1" latinLnBrk="1" hangingPunct="1" lvl="7"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rtl="0" algn="l" defTabSz="914400" eaLnBrk="1" latinLnBrk="1" hangingPunct="1" lvl="8"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FontTx/>
              <a:buNone/>
            </a:pPr>
            <a:endParaRPr lang="ko-KR" altLang="en-US" sz="1800"/>
          </a:p>
        </p:txBody>
      </p:sp>
      <p:sp>
        <p:nvSpPr>
          <p:cNvPr id="10" name="직사각형 9"/>
          <p:cNvSpPr>
            <a:spLocks/>
          </p:cNvSpPr>
          <p:nvPr/>
        </p:nvSpPr>
        <p:spPr>
          <a:xfrm rot="0">
            <a:off x="0" y="6237605"/>
            <a:ext cx="12192635" cy="621030"/>
          </a:xfrm>
          <a:prstGeom prst="rect"/>
          <a:pattFill prst="dkUpDiag">
            <a:fgClr>
              <a:schemeClr val="bg1">
                <a:lumMod val="75000"/>
              </a:schemeClr>
            </a:fgClr>
            <a:bgClr>
              <a:schemeClr val="bg1">
                <a:lumMod val="65000"/>
              </a:schemeClr>
            </a:bgClr>
          </a:patt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 sz="1800"/>
          </a:p>
        </p:txBody>
      </p:sp>
      <p:sp>
        <p:nvSpPr>
          <p:cNvPr id="2" name="제목 1"/>
          <p:cNvSpPr txBox="1">
            <a:spLocks noGrp="1"/>
          </p:cNvSpPr>
          <p:nvPr>
            <p:ph type="ctrTitle"/>
          </p:nvPr>
        </p:nvSpPr>
        <p:spPr>
          <a:xfrm rot="0">
            <a:off x="914400" y="2130425"/>
            <a:ext cx="10363835" cy="1470660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r>
              <a:rPr lang="ko-KR" altLang="en-US"/>
              <a:t>제목을 입력하십시오</a:t>
            </a:r>
          </a:p>
        </p:txBody>
      </p:sp>
      <p:sp>
        <p:nvSpPr>
          <p:cNvPr id="3" name="부제목 2"/>
          <p:cNvSpPr txBox="1">
            <a:spLocks noGrp="1"/>
          </p:cNvSpPr>
          <p:nvPr>
            <p:ph type="subTitle" idx="1"/>
          </p:nvPr>
        </p:nvSpPr>
        <p:spPr>
          <a:xfrm rot="0">
            <a:off x="1828800" y="4653280"/>
            <a:ext cx="8535035" cy="136906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algn="ctr" latinLnBrk="0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 lvl="1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 lvl="2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 lvl="3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 lvl="4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 lvl="5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 lvl="6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 lvl="7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 lvl="8">
              <a:buFontTx/>
              <a:buNone/>
              <a:defRPr lang="en-GB" alt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latinLnBrk="0">
              <a:buFontTx/>
              <a:buNone/>
            </a:pPr>
            <a:r>
              <a:rPr lang="ko-KR" altLang="en-US"/>
              <a:t>부제목을 입력하십시오</a:t>
            </a:r>
          </a:p>
        </p:txBody>
      </p:sp>
      <p:sp>
        <p:nvSpPr>
          <p:cNvPr id="4" name="날짜 개체 틀 3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/>
          <p:cNvSpPr txBox="1">
            <a:spLocks noGrp="1"/>
          </p:cNvSpPr>
          <p:nvPr>
            <p:ph type="ctrTitle"/>
          </p:nvPr>
        </p:nvSpPr>
        <p:spPr>
          <a:xfrm rot="0">
            <a:off x="914400" y="2130425"/>
            <a:ext cx="7870825" cy="1470660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ko-KR" altLang="en-US">
                <a:solidFill>
                  <a:schemeClr val="bg1"/>
                </a:solidFill>
              </a:rPr>
              <a:t>제목을 입력하십시오</a:t>
            </a:r>
          </a:p>
        </p:txBody>
      </p:sp>
      <p:sp>
        <p:nvSpPr>
          <p:cNvPr id="12" name="부제목 2"/>
          <p:cNvSpPr txBox="1">
            <a:spLocks noGrp="1"/>
          </p:cNvSpPr>
          <p:nvPr>
            <p:ph type="subTitle" idx="1"/>
          </p:nvPr>
        </p:nvSpPr>
        <p:spPr>
          <a:xfrm rot="0">
            <a:off x="9550400" y="2132965"/>
            <a:ext cx="2654935" cy="151257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/>
          <a:p>
            <a:pPr marL="342900" indent="-342900" latinLnBrk="0">
              <a:buFont typeface="Arial"/>
              <a:buChar char="•"/>
            </a:pPr>
            <a:r>
              <a:rPr lang="ko-KR" altLang="en-US" sz="2400">
                <a:solidFill>
                  <a:schemeClr val="tx2">
                    <a:lumMod val="20000"/>
                    <a:lumOff val="80000"/>
                  </a:schemeClr>
                </a:solidFill>
              </a:rPr>
              <a:t>부제목을 입력하십시오</a:t>
            </a:r>
          </a:p>
        </p:txBody>
      </p:sp>
      <p:sp>
        <p:nvSpPr>
          <p:cNvPr id="4" name="날짜 개체 틀 3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title"/>
          </p:nvPr>
        </p:nvSpPr>
        <p:spPr>
          <a:xfrm rot="0">
            <a:off x="609600" y="274955"/>
            <a:ext cx="10973435" cy="114363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ko-KR" altLang="en-US"/>
              <a:t>제목을 입력하십시오</a:t>
            </a:r>
          </a:p>
        </p:txBody>
      </p:sp>
      <p:sp>
        <p:nvSpPr>
          <p:cNvPr id="3" name="내용 개체 틀 2"/>
          <p:cNvSpPr txBox="1">
            <a:spLocks noGrp="1"/>
          </p:cNvSpPr>
          <p:nvPr>
            <p:ph type="obj" idx="1"/>
          </p:nvPr>
        </p:nvSpPr>
        <p:spPr>
          <a:xfrm rot="0">
            <a:off x="609600" y="1600200"/>
            <a:ext cx="10973435" cy="452691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/>
          <a:p>
            <a:pPr marL="342900" indent="-342900" latinLnBrk="0">
              <a:buFont typeface="Arial"/>
              <a:buChar char="•"/>
            </a:pPr>
            <a:r>
              <a:rPr lang="ko-KR" altLang="en-US"/>
              <a:t>텍스트를 입력하십시오</a:t>
            </a:r>
          </a:p>
          <a:p>
            <a:pPr marL="742950" indent="-285750" latinLnBrk="0" lvl="1">
              <a:buFont typeface="Arial"/>
              <a:buChar char="–"/>
            </a:pPr>
            <a:r>
              <a:rPr lang="ko-KR" altLang="en-US"/>
              <a:t>둘째 수준</a:t>
            </a:r>
          </a:p>
          <a:p>
            <a:pPr marL="1143000" indent="-228600" latinLnBrk="0" lvl="2">
              <a:buFont typeface="Arial"/>
              <a:buChar char="•"/>
            </a:pPr>
            <a:r>
              <a:rPr lang="ko-KR" altLang="en-US"/>
              <a:t>셋째 수준</a:t>
            </a:r>
          </a:p>
          <a:p>
            <a:pPr marL="1600200" indent="-228600" latinLnBrk="0" lvl="3">
              <a:buFont typeface="Arial"/>
              <a:buChar char="–"/>
            </a:pPr>
            <a:r>
              <a:rPr lang="ko-KR" altLang="en-US"/>
              <a:t>넷째 수준</a:t>
            </a:r>
          </a:p>
          <a:p>
            <a:pPr marL="2057400" indent="-228600" latinLnBrk="0" lvl="4">
              <a:buFont typeface="Arial"/>
              <a:buChar char="»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title"/>
          </p:nvPr>
        </p:nvSpPr>
        <p:spPr>
          <a:xfrm rot="0">
            <a:off x="609600" y="274955"/>
            <a:ext cx="10973435" cy="114363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ko-KR" altLang="en-US"/>
              <a:t>제목을 입력하십시오</a:t>
            </a:r>
          </a:p>
        </p:txBody>
      </p:sp>
      <p:sp>
        <p:nvSpPr>
          <p:cNvPr id="3" name="내용 개체 틀 2"/>
          <p:cNvSpPr txBox="1">
            <a:spLocks noGrp="1"/>
          </p:cNvSpPr>
          <p:nvPr>
            <p:ph type="obj" sz="half" idx="1"/>
          </p:nvPr>
        </p:nvSpPr>
        <p:spPr>
          <a:xfrm rot="0">
            <a:off x="609600" y="1600200"/>
            <a:ext cx="5385435" cy="452691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800"/>
            </a:lvl1pPr>
            <a:lvl2pPr marL="0" indent="0" latinLnBrk="0" lvl="1">
              <a:buFontTx/>
              <a:buNone/>
              <a:defRPr lang="en-GB" altLang="en-US" sz="2400"/>
            </a:lvl2pPr>
            <a:lvl3pPr marL="0" indent="0" latinLnBrk="0" lvl="2">
              <a:buFontTx/>
              <a:buNone/>
              <a:defRPr lang="en-GB" altLang="en-US" sz="2000"/>
            </a:lvl3pPr>
            <a:lvl4pPr marL="0" indent="0" latinLnBrk="0" lvl="3">
              <a:buFontTx/>
              <a:buNone/>
              <a:defRPr lang="en-GB" altLang="en-US" sz="1800"/>
            </a:lvl4pPr>
            <a:lvl5pPr marL="0" indent="0" latinLnBrk="0" lvl="4">
              <a:buFontTx/>
              <a:buNone/>
              <a:defRPr lang="en-GB" altLang="en-US" sz="1800"/>
            </a:lvl5pPr>
            <a:lvl6pPr marL="0" indent="0" latinLnBrk="0" lvl="5">
              <a:buFontTx/>
              <a:buNone/>
              <a:defRPr lang="en-GB" altLang="en-US" sz="1800"/>
            </a:lvl6pPr>
            <a:lvl7pPr marL="0" indent="0" latinLnBrk="0" lvl="6">
              <a:buFontTx/>
              <a:buNone/>
              <a:defRPr lang="en-GB" altLang="en-US" sz="1800"/>
            </a:lvl7pPr>
            <a:lvl8pPr marL="0" indent="0" latinLnBrk="0" lvl="7">
              <a:buFontTx/>
              <a:buNone/>
              <a:defRPr lang="en-GB" altLang="en-US" sz="1800"/>
            </a:lvl8pPr>
            <a:lvl9pPr marL="0" indent="0" latinLnBrk="0" lvl="8">
              <a:buFontTx/>
              <a:buNone/>
              <a:defRPr lang="en-GB" altLang="en-US" sz="1800"/>
            </a:lvl9pPr>
          </a:lstStyle>
          <a:p>
            <a:pPr marL="342900" indent="-342900" latinLnBrk="0">
              <a:buFont typeface="Arial"/>
              <a:buChar char="•"/>
            </a:pPr>
            <a:r>
              <a:rPr lang="ko-KR" altLang="en-US"/>
              <a:t>텍스트를 입력하십시오</a:t>
            </a:r>
          </a:p>
          <a:p>
            <a:pPr marL="742950" indent="-285750" latinLnBrk="0" lvl="1">
              <a:buFont typeface="Arial"/>
              <a:buChar char="–"/>
            </a:pPr>
            <a:r>
              <a:rPr lang="ko-KR" altLang="en-US"/>
              <a:t>둘째 수준</a:t>
            </a:r>
          </a:p>
          <a:p>
            <a:pPr marL="1143000" indent="-228600" latinLnBrk="0" lvl="2">
              <a:buFont typeface="Arial"/>
              <a:buChar char="•"/>
            </a:pPr>
            <a:r>
              <a:rPr lang="ko-KR" altLang="en-US"/>
              <a:t>셋째 수준</a:t>
            </a:r>
          </a:p>
          <a:p>
            <a:pPr marL="1600200" indent="-228600" latinLnBrk="0" lvl="3">
              <a:buFont typeface="Arial"/>
              <a:buChar char="–"/>
            </a:pPr>
            <a:r>
              <a:rPr lang="ko-KR" altLang="en-US"/>
              <a:t>넷째 수준</a:t>
            </a:r>
          </a:p>
          <a:p>
            <a:pPr marL="2057400" indent="-228600" latinLnBrk="0" lvl="4">
              <a:buFont typeface="Arial"/>
              <a:buChar char="»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 txBox="1">
            <a:spLocks noGrp="1"/>
          </p:cNvSpPr>
          <p:nvPr>
            <p:ph type="obj" sz="half" idx="2"/>
          </p:nvPr>
        </p:nvSpPr>
        <p:spPr>
          <a:xfrm rot="0">
            <a:off x="6197600" y="1600200"/>
            <a:ext cx="5385435" cy="452691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800"/>
            </a:lvl1pPr>
            <a:lvl2pPr marL="0" indent="0" latinLnBrk="0" lvl="1">
              <a:buFontTx/>
              <a:buNone/>
              <a:defRPr lang="en-GB" altLang="en-US" sz="2400"/>
            </a:lvl2pPr>
            <a:lvl3pPr marL="0" indent="0" latinLnBrk="0" lvl="2">
              <a:buFontTx/>
              <a:buNone/>
              <a:defRPr lang="en-GB" altLang="en-US" sz="2000"/>
            </a:lvl3pPr>
            <a:lvl4pPr marL="0" indent="0" latinLnBrk="0" lvl="3">
              <a:buFontTx/>
              <a:buNone/>
              <a:defRPr lang="en-GB" altLang="en-US" sz="1800"/>
            </a:lvl4pPr>
            <a:lvl5pPr marL="0" indent="0" latinLnBrk="0" lvl="4">
              <a:buFontTx/>
              <a:buNone/>
              <a:defRPr lang="en-GB" altLang="en-US" sz="1800"/>
            </a:lvl5pPr>
            <a:lvl6pPr marL="0" indent="0" latinLnBrk="0" lvl="5">
              <a:buFontTx/>
              <a:buNone/>
              <a:defRPr lang="en-GB" altLang="en-US" sz="1800"/>
            </a:lvl6pPr>
            <a:lvl7pPr marL="0" indent="0" latinLnBrk="0" lvl="6">
              <a:buFontTx/>
              <a:buNone/>
              <a:defRPr lang="en-GB" altLang="en-US" sz="1800"/>
            </a:lvl7pPr>
            <a:lvl8pPr marL="0" indent="0" latinLnBrk="0" lvl="7">
              <a:buFontTx/>
              <a:buNone/>
              <a:defRPr lang="en-GB" altLang="en-US" sz="1800"/>
            </a:lvl8pPr>
            <a:lvl9pPr marL="0" indent="0" latinLnBrk="0" lvl="8">
              <a:buFontTx/>
              <a:buNone/>
              <a:defRPr lang="en-GB" altLang="en-US" sz="1800"/>
            </a:lvl9pPr>
          </a:lstStyle>
          <a:p>
            <a:pPr marL="342900" indent="-342900" latinLnBrk="0">
              <a:buFont typeface="Arial"/>
              <a:buChar char="•"/>
            </a:pPr>
            <a:r>
              <a:rPr lang="ko-KR" altLang="en-US"/>
              <a:t>텍스트를 입력하십시오</a:t>
            </a:r>
          </a:p>
          <a:p>
            <a:pPr marL="742950" indent="-285750" latinLnBrk="0" lvl="1">
              <a:buFont typeface="Arial"/>
              <a:buChar char="–"/>
            </a:pPr>
            <a:r>
              <a:rPr lang="ko-KR" altLang="en-US"/>
              <a:t>둘째 수준</a:t>
            </a:r>
          </a:p>
          <a:p>
            <a:pPr marL="1143000" indent="-228600" latinLnBrk="0" lvl="2">
              <a:buFont typeface="Arial"/>
              <a:buChar char="•"/>
            </a:pPr>
            <a:r>
              <a:rPr lang="ko-KR" altLang="en-US"/>
              <a:t>셋째 수준</a:t>
            </a:r>
          </a:p>
          <a:p>
            <a:pPr marL="1600200" indent="-228600" latinLnBrk="0" lvl="3">
              <a:buFont typeface="Arial"/>
              <a:buChar char="–"/>
            </a:pPr>
            <a:r>
              <a:rPr lang="ko-KR" altLang="en-US"/>
              <a:t>넷째 수준</a:t>
            </a:r>
          </a:p>
          <a:p>
            <a:pPr marL="2057400" indent="-228600" latinLnBrk="0" lvl="4">
              <a:buFont typeface="Arial"/>
              <a:buChar char="»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7" name="슬라이드 번호 개체 틀 6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title"/>
          </p:nvPr>
        </p:nvSpPr>
        <p:spPr>
          <a:xfrm rot="0">
            <a:off x="609600" y="274955"/>
            <a:ext cx="10973435" cy="114363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/>
            </a:lvl1pPr>
          </a:lstStyle>
          <a:p>
            <a:pPr marL="0" indent="0" latinLnBrk="0">
              <a:buFontTx/>
              <a:buNone/>
            </a:pPr>
            <a:r>
              <a:rPr lang="ko-KR" altLang="en-US"/>
              <a:t>제목을 입력하십시오</a:t>
            </a: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 idx="1"/>
          </p:nvPr>
        </p:nvSpPr>
        <p:spPr>
          <a:xfrm rot="0">
            <a:off x="609600" y="1535430"/>
            <a:ext cx="5387340" cy="64008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400" b="1"/>
            </a:lvl1pPr>
            <a:lvl2pPr marL="457200" indent="0" latinLnBrk="0" lvl="1">
              <a:buFontTx/>
              <a:buNone/>
              <a:defRPr lang="en-GB" altLang="en-US" sz="2000" b="1"/>
            </a:lvl2pPr>
            <a:lvl3pPr marL="914400" indent="0" latinLnBrk="0" lvl="2">
              <a:buFontTx/>
              <a:buNone/>
              <a:defRPr lang="en-GB" altLang="en-US" sz="1800" b="1"/>
            </a:lvl3pPr>
            <a:lvl4pPr marL="1371600" indent="0" latinLnBrk="0" lvl="3">
              <a:buFontTx/>
              <a:buNone/>
              <a:defRPr lang="en-GB" altLang="en-US" sz="1600" b="1"/>
            </a:lvl4pPr>
            <a:lvl5pPr marL="1828800" indent="0" latinLnBrk="0" lvl="4">
              <a:buFontTx/>
              <a:buNone/>
              <a:defRPr lang="en-GB" altLang="en-US" sz="1600" b="1"/>
            </a:lvl5pPr>
            <a:lvl6pPr marL="2286000" indent="0" latinLnBrk="0" lvl="5">
              <a:buFontTx/>
              <a:buNone/>
              <a:defRPr lang="en-GB" altLang="en-US" sz="1600" b="1"/>
            </a:lvl6pPr>
            <a:lvl7pPr marL="2743200" indent="0" latinLnBrk="0" lvl="6">
              <a:buFontTx/>
              <a:buNone/>
              <a:defRPr lang="en-GB" altLang="en-US" sz="1600" b="1"/>
            </a:lvl7pPr>
            <a:lvl8pPr marL="3200400" indent="0" latinLnBrk="0" lvl="7">
              <a:buFontTx/>
              <a:buNone/>
              <a:defRPr lang="en-GB" altLang="en-US" sz="1600" b="1"/>
            </a:lvl8pPr>
            <a:lvl9pPr marL="3657600" indent="0" latinLnBrk="0" lvl="8">
              <a:buFontTx/>
              <a:buNone/>
              <a:defRPr lang="en-GB" altLang="en-US" sz="1600" b="1"/>
            </a:lvl9pPr>
          </a:lstStyle>
          <a:p>
            <a:pPr marL="0" indent="0" latinLnBrk="0">
              <a:buFontTx/>
              <a:buNone/>
            </a:pPr>
            <a:r>
              <a:rPr lang="ko-KR" altLang="en-US"/>
              <a:t>텍스트를 입력하십시오</a:t>
            </a:r>
          </a:p>
        </p:txBody>
      </p:sp>
      <p:sp>
        <p:nvSpPr>
          <p:cNvPr id="4" name="내용 개체 틀 3"/>
          <p:cNvSpPr txBox="1">
            <a:spLocks noGrp="1"/>
          </p:cNvSpPr>
          <p:nvPr>
            <p:ph type="obj" sz="half" idx="2"/>
          </p:nvPr>
        </p:nvSpPr>
        <p:spPr>
          <a:xfrm rot="0">
            <a:off x="609600" y="2174875"/>
            <a:ext cx="5387340" cy="395224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400"/>
            </a:lvl1pPr>
            <a:lvl2pPr marL="0" indent="0" latinLnBrk="0" lvl="1">
              <a:buFontTx/>
              <a:buNone/>
              <a:defRPr lang="en-GB" altLang="en-US" sz="2000"/>
            </a:lvl2pPr>
            <a:lvl3pPr marL="0" indent="0" latinLnBrk="0" lvl="2">
              <a:buFontTx/>
              <a:buNone/>
              <a:defRPr lang="en-GB" altLang="en-US" sz="1800"/>
            </a:lvl3pPr>
            <a:lvl4pPr marL="0" indent="0" latinLnBrk="0" lvl="3">
              <a:buFontTx/>
              <a:buNone/>
              <a:defRPr lang="en-GB" altLang="en-US" sz="1600"/>
            </a:lvl4pPr>
            <a:lvl5pPr marL="0" indent="0" latinLnBrk="0" lvl="4">
              <a:buFontTx/>
              <a:buNone/>
              <a:defRPr lang="en-GB" altLang="en-US" sz="1600"/>
            </a:lvl5pPr>
            <a:lvl6pPr marL="0" indent="0" latinLnBrk="0" lvl="5">
              <a:buFontTx/>
              <a:buNone/>
              <a:defRPr lang="en-GB" altLang="en-US" sz="1600"/>
            </a:lvl6pPr>
            <a:lvl7pPr marL="0" indent="0" latinLnBrk="0" lvl="6">
              <a:buFontTx/>
              <a:buNone/>
              <a:defRPr lang="en-GB" altLang="en-US" sz="1600"/>
            </a:lvl7pPr>
            <a:lvl8pPr marL="0" indent="0" latinLnBrk="0" lvl="7">
              <a:buFontTx/>
              <a:buNone/>
              <a:defRPr lang="en-GB" altLang="en-US" sz="1600"/>
            </a:lvl8pPr>
            <a:lvl9pPr marL="0" indent="0" latinLnBrk="0" lvl="8">
              <a:buFontTx/>
              <a:buNone/>
              <a:defRPr lang="en-GB" altLang="en-US" sz="1600"/>
            </a:lvl9pPr>
          </a:lstStyle>
          <a:p>
            <a:pPr marL="342900" indent="-342900" latinLnBrk="0">
              <a:buFont typeface="Arial"/>
              <a:buChar char="•"/>
            </a:pPr>
            <a:r>
              <a:rPr lang="ko-KR" altLang="en-US"/>
              <a:t>텍스트를 입력하십시오</a:t>
            </a:r>
          </a:p>
          <a:p>
            <a:pPr marL="742950" indent="-285750" latinLnBrk="0" lvl="1">
              <a:buFont typeface="Arial"/>
              <a:buChar char="–"/>
            </a:pPr>
            <a:r>
              <a:rPr lang="ko-KR" altLang="en-US"/>
              <a:t>둘째 수준</a:t>
            </a:r>
          </a:p>
          <a:p>
            <a:pPr marL="1143000" indent="-228600" latinLnBrk="0" lvl="2">
              <a:buFont typeface="Arial"/>
              <a:buChar char="•"/>
            </a:pPr>
            <a:r>
              <a:rPr lang="ko-KR" altLang="en-US"/>
              <a:t>셋째 수준</a:t>
            </a:r>
          </a:p>
          <a:p>
            <a:pPr marL="1600200" indent="-228600" latinLnBrk="0" lvl="3">
              <a:buFont typeface="Arial"/>
              <a:buChar char="–"/>
            </a:pPr>
            <a:r>
              <a:rPr lang="ko-KR" altLang="en-US"/>
              <a:t>넷째 수준</a:t>
            </a:r>
          </a:p>
          <a:p>
            <a:pPr marL="2057400" indent="-228600" latinLnBrk="0" lvl="4">
              <a:buFont typeface="Arial"/>
              <a:buChar char="»"/>
            </a:pPr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 txBox="1">
            <a:spLocks noGrp="1"/>
          </p:cNvSpPr>
          <p:nvPr>
            <p:ph type="body" sz="quarter" idx="3"/>
          </p:nvPr>
        </p:nvSpPr>
        <p:spPr>
          <a:xfrm rot="0">
            <a:off x="6193155" y="1535430"/>
            <a:ext cx="5389880" cy="64008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400" b="1"/>
            </a:lvl1pPr>
            <a:lvl2pPr marL="457200" indent="0" latinLnBrk="0" lvl="1">
              <a:buFontTx/>
              <a:buNone/>
              <a:defRPr lang="en-GB" altLang="en-US" sz="2000" b="1"/>
            </a:lvl2pPr>
            <a:lvl3pPr marL="914400" indent="0" latinLnBrk="0" lvl="2">
              <a:buFontTx/>
              <a:buNone/>
              <a:defRPr lang="en-GB" altLang="en-US" sz="1800" b="1"/>
            </a:lvl3pPr>
            <a:lvl4pPr marL="1371600" indent="0" latinLnBrk="0" lvl="3">
              <a:buFontTx/>
              <a:buNone/>
              <a:defRPr lang="en-GB" altLang="en-US" sz="1600" b="1"/>
            </a:lvl4pPr>
            <a:lvl5pPr marL="1828800" indent="0" latinLnBrk="0" lvl="4">
              <a:buFontTx/>
              <a:buNone/>
              <a:defRPr lang="en-GB" altLang="en-US" sz="1600" b="1"/>
            </a:lvl5pPr>
            <a:lvl6pPr marL="2286000" indent="0" latinLnBrk="0" lvl="5">
              <a:buFontTx/>
              <a:buNone/>
              <a:defRPr lang="en-GB" altLang="en-US" sz="1600" b="1"/>
            </a:lvl6pPr>
            <a:lvl7pPr marL="2743200" indent="0" latinLnBrk="0" lvl="6">
              <a:buFontTx/>
              <a:buNone/>
              <a:defRPr lang="en-GB" altLang="en-US" sz="1600" b="1"/>
            </a:lvl7pPr>
            <a:lvl8pPr marL="3200400" indent="0" latinLnBrk="0" lvl="7">
              <a:buFontTx/>
              <a:buNone/>
              <a:defRPr lang="en-GB" altLang="en-US" sz="1600" b="1"/>
            </a:lvl8pPr>
            <a:lvl9pPr marL="3657600" indent="0" latinLnBrk="0" lvl="8">
              <a:buFontTx/>
              <a:buNone/>
              <a:defRPr lang="en-GB" altLang="en-US" sz="1600" b="1"/>
            </a:lvl9pPr>
          </a:lstStyle>
          <a:p>
            <a:pPr marL="0" indent="0" latinLnBrk="0">
              <a:buFontTx/>
              <a:buNone/>
            </a:pPr>
            <a:r>
              <a:rPr lang="ko-KR" altLang="en-US"/>
              <a:t>텍스트를 입력하십시오</a:t>
            </a:r>
          </a:p>
        </p:txBody>
      </p:sp>
      <p:sp>
        <p:nvSpPr>
          <p:cNvPr id="6" name="내용 개체 틀 5"/>
          <p:cNvSpPr txBox="1">
            <a:spLocks noGrp="1"/>
          </p:cNvSpPr>
          <p:nvPr>
            <p:ph type="obj" sz="quarter" idx="4"/>
          </p:nvPr>
        </p:nvSpPr>
        <p:spPr>
          <a:xfrm rot="0">
            <a:off x="6193155" y="2174875"/>
            <a:ext cx="5389880" cy="395224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400"/>
            </a:lvl1pPr>
            <a:lvl2pPr marL="0" indent="0" latinLnBrk="0" lvl="1">
              <a:buFontTx/>
              <a:buNone/>
              <a:defRPr lang="en-GB" altLang="en-US" sz="2000"/>
            </a:lvl2pPr>
            <a:lvl3pPr marL="0" indent="0" latinLnBrk="0" lvl="2">
              <a:buFontTx/>
              <a:buNone/>
              <a:defRPr lang="en-GB" altLang="en-US" sz="1800"/>
            </a:lvl3pPr>
            <a:lvl4pPr marL="0" indent="0" latinLnBrk="0" lvl="3">
              <a:buFontTx/>
              <a:buNone/>
              <a:defRPr lang="en-GB" altLang="en-US" sz="1600"/>
            </a:lvl4pPr>
            <a:lvl5pPr marL="0" indent="0" latinLnBrk="0" lvl="4">
              <a:buFontTx/>
              <a:buNone/>
              <a:defRPr lang="en-GB" altLang="en-US" sz="1600"/>
            </a:lvl5pPr>
            <a:lvl6pPr marL="0" indent="0" latinLnBrk="0" lvl="5">
              <a:buFontTx/>
              <a:buNone/>
              <a:defRPr lang="en-GB" altLang="en-US" sz="1600"/>
            </a:lvl6pPr>
            <a:lvl7pPr marL="0" indent="0" latinLnBrk="0" lvl="6">
              <a:buFontTx/>
              <a:buNone/>
              <a:defRPr lang="en-GB" altLang="en-US" sz="1600"/>
            </a:lvl7pPr>
            <a:lvl8pPr marL="0" indent="0" latinLnBrk="0" lvl="7">
              <a:buFontTx/>
              <a:buNone/>
              <a:defRPr lang="en-GB" altLang="en-US" sz="1600"/>
            </a:lvl8pPr>
            <a:lvl9pPr marL="0" indent="0" latinLnBrk="0" lvl="8">
              <a:buFontTx/>
              <a:buNone/>
              <a:defRPr lang="en-GB" altLang="en-US" sz="1600"/>
            </a:lvl9pPr>
          </a:lstStyle>
          <a:p>
            <a:pPr marL="342900" indent="-342900" latinLnBrk="0">
              <a:buFont typeface="Arial"/>
              <a:buChar char="•"/>
            </a:pPr>
            <a:r>
              <a:rPr lang="ko-KR" altLang="en-US"/>
              <a:t>텍스트를 입력하십시오</a:t>
            </a:r>
          </a:p>
          <a:p>
            <a:pPr marL="742950" indent="-285750" latinLnBrk="0" lvl="1">
              <a:buFont typeface="Arial"/>
              <a:buChar char="–"/>
            </a:pPr>
            <a:r>
              <a:rPr lang="ko-KR" altLang="en-US"/>
              <a:t>둘째 수준</a:t>
            </a:r>
          </a:p>
          <a:p>
            <a:pPr marL="1143000" indent="-228600" latinLnBrk="0" lvl="2">
              <a:buFont typeface="Arial"/>
              <a:buChar char="•"/>
            </a:pPr>
            <a:r>
              <a:rPr lang="ko-KR" altLang="en-US"/>
              <a:t>셋째 수준</a:t>
            </a:r>
          </a:p>
          <a:p>
            <a:pPr marL="1600200" indent="-228600" latinLnBrk="0" lvl="3">
              <a:buFont typeface="Arial"/>
              <a:buChar char="–"/>
            </a:pPr>
            <a:r>
              <a:rPr lang="ko-KR" altLang="en-US"/>
              <a:t>넷째 수준</a:t>
            </a:r>
          </a:p>
          <a:p>
            <a:pPr marL="2057400" indent="-228600" latinLnBrk="0" lvl="4">
              <a:buFont typeface="Arial"/>
              <a:buChar char="»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8" name="바닥글 개체 틀 7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9" name="슬라이드 번호 개체 틀 8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title"/>
          </p:nvPr>
        </p:nvSpPr>
        <p:spPr>
          <a:xfrm rot="0">
            <a:off x="609600" y="274955"/>
            <a:ext cx="10973435" cy="114363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ko-KR" altLang="en-US"/>
              <a:t>제목을 입력하십시오</a:t>
            </a:r>
          </a:p>
        </p:txBody>
      </p:sp>
      <p:sp>
        <p:nvSpPr>
          <p:cNvPr id="3" name="날짜 개체 틀 2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4" name="바닥글 개체 틀 3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5" name="슬라이드 번호 개체 틀 4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3" name="바닥글 개체 틀 2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obj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title"/>
          </p:nvPr>
        </p:nvSpPr>
        <p:spPr>
          <a:xfrm rot="0">
            <a:off x="609600" y="273050"/>
            <a:ext cx="4011930" cy="116268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latinLnBrk="0">
              <a:buFontTx/>
              <a:buNone/>
            </a:pPr>
            <a:r>
              <a:rPr lang="ko-KR" altLang="en-US"/>
              <a:t>제목을 입력하십시오</a:t>
            </a:r>
          </a:p>
        </p:txBody>
      </p:sp>
      <p:sp>
        <p:nvSpPr>
          <p:cNvPr id="3" name="내용 개체 틀 2"/>
          <p:cNvSpPr txBox="1">
            <a:spLocks noGrp="1"/>
          </p:cNvSpPr>
          <p:nvPr>
            <p:ph type="obj" idx="1"/>
          </p:nvPr>
        </p:nvSpPr>
        <p:spPr>
          <a:xfrm rot="0">
            <a:off x="4766945" y="273050"/>
            <a:ext cx="6816090" cy="585406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3200"/>
            </a:lvl1pPr>
            <a:lvl2pPr marL="0" indent="0" latinLnBrk="0" lvl="1">
              <a:buFontTx/>
              <a:buNone/>
              <a:defRPr lang="en-GB" altLang="en-US" sz="2800"/>
            </a:lvl2pPr>
            <a:lvl3pPr marL="0" indent="0" latinLnBrk="0" lvl="2">
              <a:buFontTx/>
              <a:buNone/>
              <a:defRPr lang="en-GB" altLang="en-US" sz="2400"/>
            </a:lvl3pPr>
            <a:lvl4pPr marL="0" indent="0" latinLnBrk="0" lvl="3">
              <a:buFontTx/>
              <a:buNone/>
              <a:defRPr lang="en-GB" altLang="en-US" sz="2000"/>
            </a:lvl4pPr>
            <a:lvl5pPr marL="0" indent="0" latinLnBrk="0" lvl="4">
              <a:buFontTx/>
              <a:buNone/>
              <a:defRPr lang="en-GB" altLang="en-US" sz="2000"/>
            </a:lvl5pPr>
            <a:lvl6pPr marL="0" indent="0" latinLnBrk="0" lvl="5">
              <a:buFontTx/>
              <a:buNone/>
              <a:defRPr lang="en-GB" altLang="en-US" sz="2000"/>
            </a:lvl6pPr>
            <a:lvl7pPr marL="0" indent="0" latinLnBrk="0" lvl="6">
              <a:buFontTx/>
              <a:buNone/>
              <a:defRPr lang="en-GB" altLang="en-US" sz="2000"/>
            </a:lvl7pPr>
            <a:lvl8pPr marL="0" indent="0" latinLnBrk="0" lvl="7">
              <a:buFontTx/>
              <a:buNone/>
              <a:defRPr lang="en-GB" altLang="en-US" sz="2000"/>
            </a:lvl8pPr>
            <a:lvl9pPr marL="0" indent="0" latinLnBrk="0" lvl="8">
              <a:buFontTx/>
              <a:buNone/>
              <a:defRPr lang="en-GB" altLang="en-US" sz="2000"/>
            </a:lvl9pPr>
          </a:lstStyle>
          <a:p>
            <a:pPr marL="342900" indent="-342900" latinLnBrk="0">
              <a:buFont typeface="Arial"/>
              <a:buChar char="•"/>
            </a:pPr>
            <a:r>
              <a:rPr lang="ko-KR" altLang="en-US"/>
              <a:t>텍스트를 입력하십시오</a:t>
            </a:r>
          </a:p>
          <a:p>
            <a:pPr marL="742950" indent="-285750" latinLnBrk="0" lvl="1">
              <a:buFont typeface="Arial"/>
              <a:buChar char="–"/>
            </a:pPr>
            <a:r>
              <a:rPr lang="ko-KR" altLang="en-US"/>
              <a:t>둘째 수준</a:t>
            </a:r>
          </a:p>
          <a:p>
            <a:pPr marL="1143000" indent="-228600" latinLnBrk="0" lvl="2">
              <a:buFont typeface="Arial"/>
              <a:buChar char="•"/>
            </a:pPr>
            <a:r>
              <a:rPr lang="ko-KR" altLang="en-US"/>
              <a:t>셋째 수준</a:t>
            </a:r>
          </a:p>
          <a:p>
            <a:pPr marL="1600200" indent="-228600" latinLnBrk="0" lvl="3">
              <a:buFont typeface="Arial"/>
              <a:buChar char="–"/>
            </a:pPr>
            <a:r>
              <a:rPr lang="ko-KR" altLang="en-US"/>
              <a:t>넷째 수준</a:t>
            </a:r>
          </a:p>
          <a:p>
            <a:pPr marL="2057400" indent="-228600" latinLnBrk="0" lvl="4">
              <a:buFont typeface="Arial"/>
              <a:buChar char="»"/>
            </a:pPr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 txBox="1">
            <a:spLocks noGrp="1"/>
          </p:cNvSpPr>
          <p:nvPr>
            <p:ph type="body" sz="half" idx="2"/>
          </p:nvPr>
        </p:nvSpPr>
        <p:spPr>
          <a:xfrm rot="0">
            <a:off x="609600" y="1435100"/>
            <a:ext cx="4011930" cy="469201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latinLnBrk="0">
              <a:buFontTx/>
              <a:buNone/>
            </a:pPr>
            <a:r>
              <a:rPr lang="ko-KR" altLang="en-US"/>
              <a:t>텍스트를 입력하십시오</a:t>
            </a:r>
          </a:p>
        </p:txBody>
      </p:sp>
      <p:sp>
        <p:nvSpPr>
          <p:cNvPr id="5" name="날짜 개체 틀 4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7" name="슬라이드 번호 개체 틀 6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title"/>
          </p:nvPr>
        </p:nvSpPr>
        <p:spPr>
          <a:xfrm rot="0">
            <a:off x="2389505" y="4800600"/>
            <a:ext cx="7315835" cy="56769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latinLnBrk="0">
              <a:buFontTx/>
              <a:buNone/>
            </a:pPr>
            <a:r>
              <a:rPr lang="ko-KR" altLang="en-US"/>
              <a:t>제목을 입력하십시오</a:t>
            </a:r>
          </a:p>
        </p:txBody>
      </p:sp>
      <p:sp>
        <p:nvSpPr>
          <p:cNvPr id="3" name="그림 개체 틀 2"/>
          <p:cNvSpPr txBox="1">
            <a:spLocks noGrp="1"/>
          </p:cNvSpPr>
          <p:nvPr>
            <p:ph type="pic" idx="1"/>
          </p:nvPr>
        </p:nvSpPr>
        <p:spPr>
          <a:xfrm rot="0">
            <a:off x="2389505" y="612775"/>
            <a:ext cx="7315835" cy="4115435"/>
          </a:xfrm>
          <a:prstGeom prst="rect"/>
        </p:spPr>
      </p:sp>
      <p:sp>
        <p:nvSpPr>
          <p:cNvPr id="4" name="텍스트 개체 틀 3"/>
          <p:cNvSpPr txBox="1">
            <a:spLocks noGrp="1"/>
          </p:cNvSpPr>
          <p:nvPr>
            <p:ph type="body" sz="half" idx="2"/>
          </p:nvPr>
        </p:nvSpPr>
        <p:spPr>
          <a:xfrm rot="0">
            <a:off x="2389505" y="5367655"/>
            <a:ext cx="7315835" cy="80518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latinLnBrk="0">
              <a:buFontTx/>
              <a:buNone/>
            </a:pPr>
            <a:r>
              <a:rPr lang="ko-KR" altLang="en-US"/>
              <a:t>텍스트를 입력하십시오</a:t>
            </a:r>
          </a:p>
        </p:txBody>
      </p:sp>
      <p:sp>
        <p:nvSpPr>
          <p:cNvPr id="5" name="날짜 개체 틀 4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6" name="바닥글 개체 틀 5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7" name="슬라이드 번호 개체 틀 6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title"/>
          </p:nvPr>
        </p:nvSpPr>
        <p:spPr>
          <a:xfrm rot="0">
            <a:off x="609600" y="274955"/>
            <a:ext cx="10973435" cy="114363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ko-KR" altLang="en-US"/>
              <a:t>제목을 입력하십시오</a:t>
            </a:r>
          </a:p>
        </p:txBody>
      </p:sp>
      <p:sp>
        <p:nvSpPr>
          <p:cNvPr id="3" name="세로 텍스트 개체 틀 2"/>
          <p:cNvSpPr txBox="1">
            <a:spLocks noGrp="1"/>
          </p:cNvSpPr>
          <p:nvPr>
            <p:ph type="body" orient="vert" idx="1"/>
          </p:nvPr>
        </p:nvSpPr>
        <p:spPr>
          <a:xfrm rot="0">
            <a:off x="609600" y="1600200"/>
            <a:ext cx="10973435" cy="4526915"/>
          </a:xfrm>
          <a:prstGeom prst="rect"/>
        </p:spPr>
        <p:txBody>
          <a:bodyPr wrap="square" lIns="91440" tIns="45720" rIns="91440" bIns="45720" numCol="1" vert="eaVert" anchor="t">
            <a:normAutofit fontScale="100000" lnSpcReduction="0"/>
          </a:bodyPr>
          <a:lstStyle/>
          <a:p>
            <a:pPr marL="342900" indent="-342900" latinLnBrk="0">
              <a:buFont typeface="Arial"/>
              <a:buChar char="•"/>
            </a:pPr>
            <a:r>
              <a:rPr lang="ko-KR" altLang="en-US"/>
              <a:t>텍스트를 입력하십시오</a:t>
            </a:r>
          </a:p>
          <a:p>
            <a:pPr marL="742950" indent="-285750" latinLnBrk="0" lvl="1">
              <a:buFont typeface="Arial"/>
              <a:buChar char="–"/>
            </a:pPr>
            <a:r>
              <a:rPr lang="ko-KR" altLang="en-US"/>
              <a:t>둘째 수준</a:t>
            </a:r>
          </a:p>
          <a:p>
            <a:pPr marL="1143000" indent="-228600" latinLnBrk="0" lvl="2">
              <a:buFont typeface="Arial"/>
              <a:buChar char="•"/>
            </a:pPr>
            <a:r>
              <a:rPr lang="ko-KR" altLang="en-US"/>
              <a:t>셋째 수준</a:t>
            </a:r>
          </a:p>
          <a:p>
            <a:pPr marL="1600200" indent="-228600" latinLnBrk="0" lvl="3">
              <a:buFont typeface="Arial"/>
              <a:buChar char="–"/>
            </a:pPr>
            <a:r>
              <a:rPr lang="ko-KR" altLang="en-US"/>
              <a:t>넷째 수준</a:t>
            </a:r>
          </a:p>
          <a:p>
            <a:pPr marL="2057400" indent="-228600" latinLnBrk="0" lvl="4">
              <a:buFont typeface="Arial"/>
              <a:buChar char="»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 txBox="1">
            <a:spLocks noGrp="1"/>
          </p:cNvSpPr>
          <p:nvPr>
            <p:ph type="dt" sz="half" idx="10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 sz="quarter" idx="11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 sz="quarter" idx="12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.xml"></Relationship><Relationship Id="rId2" Type="http://schemas.openxmlformats.org/officeDocument/2006/relationships/slideLayout" Target="../slideLayouts/slideLayout2.xml"></Relationship><Relationship Id="rId3" Type="http://schemas.openxmlformats.org/officeDocument/2006/relationships/slideLayout" Target="../slideLayouts/slideLayout3.xml"></Relationship><Relationship Id="rId4" Type="http://schemas.openxmlformats.org/officeDocument/2006/relationships/slideLayout" Target="../slideLayouts/slideLayout4.xml"></Relationship><Relationship Id="rId5" Type="http://schemas.openxmlformats.org/officeDocument/2006/relationships/slideLayout" Target="../slideLayouts/slideLayout5.xml"></Relationship><Relationship Id="rId6" Type="http://schemas.openxmlformats.org/officeDocument/2006/relationships/slideLayout" Target="../slideLayouts/slideLayout6.xml"></Relationship><Relationship Id="rId7" Type="http://schemas.openxmlformats.org/officeDocument/2006/relationships/slideLayout" Target="../slideLayouts/slideLayout7.xml"></Relationship><Relationship Id="rId8" Type="http://schemas.openxmlformats.org/officeDocument/2006/relationships/slideLayout" Target="../slideLayouts/slideLayout8.xml"></Relationship><Relationship Id="rId9" Type="http://schemas.openxmlformats.org/officeDocument/2006/relationships/slideLayout" Target="../slideLayouts/slideLayout9.xml"></Relationship><Relationship Id="rId10" Type="http://schemas.openxmlformats.org/officeDocument/2006/relationships/slideLayout" Target="../slideLayouts/slideLayout10.xml"></Relationship><Relationship Id="rId11" Type="http://schemas.openxmlformats.org/officeDocument/2006/relationships/theme" Target="../theme/theme1.xml"></Relationship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>
            <a:spLocks/>
          </p:cNvSpPr>
          <p:nvPr/>
        </p:nvSpPr>
        <p:spPr>
          <a:xfrm rot="0">
            <a:off x="0" y="0"/>
            <a:ext cx="12192635" cy="1557655"/>
          </a:xfrm>
          <a:prstGeom prst="roundRect">
            <a:avLst>
              <a:gd name="adj" fmla="val 0"/>
            </a:avLst>
          </a:pr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accent1">
                <a:lumMod val="75000"/>
              </a:schemeClr>
            </a:bgClr>
          </a:patt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>
            <a:lvl1pPr marL="0" indent="0" rtl="0" algn="l" fontAlgn="base" latinLnBrk="1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rtl="0" algn="l" fontAlgn="base" latinLnBrk="1" lvl="1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rtl="0" algn="l" fontAlgn="base" latinLnBrk="1" lvl="2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rtl="0" algn="l" fontAlgn="base" latinLnBrk="1" lvl="3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rtl="0" algn="l" fontAlgn="base" latinLnBrk="1" lvl="4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rtl="0" algn="l" defTabSz="914400" eaLnBrk="1" latinLnBrk="1" hangingPunct="1" lvl="5"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rtl="0" algn="l" defTabSz="914400" eaLnBrk="1" latinLnBrk="1" hangingPunct="1" lvl="6"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rtl="0" algn="l" defTabSz="914400" eaLnBrk="1" latinLnBrk="1" hangingPunct="1" lvl="7"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rtl="0" algn="l" defTabSz="914400" eaLnBrk="1" latinLnBrk="1" hangingPunct="1" lvl="8">
              <a:buFontTx/>
              <a:buNone/>
              <a:defRPr lang="en-GB" alt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FontTx/>
              <a:buNone/>
            </a:pPr>
            <a:endParaRPr lang="ko-KR" altLang="en-US" sz="1800"/>
          </a:p>
        </p:txBody>
      </p:sp>
      <p:sp>
        <p:nvSpPr>
          <p:cNvPr id="10" name="직사각형 9"/>
          <p:cNvSpPr>
            <a:spLocks/>
          </p:cNvSpPr>
          <p:nvPr/>
        </p:nvSpPr>
        <p:spPr>
          <a:xfrm rot="0">
            <a:off x="0" y="6237605"/>
            <a:ext cx="12192635" cy="621030"/>
          </a:xfrm>
          <a:prstGeom prst="rect"/>
          <a:pattFill prst="dkUpDiag">
            <a:fgClr>
              <a:schemeClr val="bg1">
                <a:lumMod val="75000"/>
              </a:schemeClr>
            </a:fgClr>
            <a:bgClr>
              <a:schemeClr val="bg1">
                <a:lumMod val="65000"/>
              </a:schemeClr>
            </a:bgClr>
          </a:patt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 sz="1800"/>
          </a:p>
        </p:txBody>
      </p:sp>
      <p:sp>
        <p:nvSpPr>
          <p:cNvPr id="2" name="제목 개체 틀 1"/>
          <p:cNvSpPr txBox="1">
            <a:spLocks noGrp="1"/>
          </p:cNvSpPr>
          <p:nvPr>
            <p:ph type="title"/>
          </p:nvPr>
        </p:nvSpPr>
        <p:spPr>
          <a:xfrm rot="0">
            <a:off x="609600" y="274955"/>
            <a:ext cx="10973435" cy="114363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 txBox="1">
            <a:spLocks noGrp="1"/>
          </p:cNvSpPr>
          <p:nvPr>
            <p:ph type="body" idx="1"/>
          </p:nvPr>
        </p:nvSpPr>
        <p:spPr>
          <a:xfrm rot="0">
            <a:off x="609600" y="1600200"/>
            <a:ext cx="10973435" cy="452691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/>
          <a:p>
            <a:pPr marL="342900" indent="-342900" latinLnBrk="0">
              <a:buFont typeface="Arial"/>
              <a:buChar char="•"/>
            </a:pPr>
            <a:r>
              <a:rPr lang="ko-KR" altLang="en-US"/>
              <a:t>마스터 부제목 스타일 편집</a:t>
            </a:r>
          </a:p>
          <a:p>
            <a:pPr marL="742950" indent="-285750" latinLnBrk="0" lvl="1">
              <a:buFont typeface="Arial"/>
              <a:buChar char="–"/>
            </a:pPr>
            <a:r>
              <a:rPr lang="ko-KR" altLang="en-US"/>
              <a:t>둘째 수준</a:t>
            </a:r>
          </a:p>
          <a:p>
            <a:pPr marL="1143000" indent="-228600" latinLnBrk="0" lvl="2">
              <a:buFont typeface="Arial"/>
              <a:buChar char="•"/>
            </a:pPr>
            <a:r>
              <a:rPr lang="ko-KR" altLang="en-US"/>
              <a:t>셋째 수준</a:t>
            </a:r>
          </a:p>
          <a:p>
            <a:pPr marL="1600200" indent="-228600" latinLnBrk="0" lvl="3">
              <a:buFont typeface="Arial"/>
              <a:buChar char="–"/>
            </a:pPr>
            <a:r>
              <a:rPr lang="ko-KR" altLang="en-US"/>
              <a:t>넷째 수준</a:t>
            </a:r>
          </a:p>
          <a:p>
            <a:pPr marL="2057400" indent="-228600" latinLnBrk="0" lvl="4">
              <a:buFont typeface="Arial"/>
              <a:buChar char="»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 txBox="1">
            <a:spLocks noGrp="1"/>
          </p:cNvSpPr>
          <p:nvPr>
            <p:ph type="dt" sz="half" idx="2"/>
          </p:nvPr>
        </p:nvSpPr>
        <p:spPr>
          <a:xfrm rot="0">
            <a:off x="609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algn="l" latinLnBrk="0">
              <a:buFontTx/>
              <a:buNone/>
              <a:defRPr lang="en-GB" altLang="en-U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datetime1">
              <a:rPr lang="ko-KR" altLang="en-US"/>
              <a:t>2018-12-20</a:t>
            </a:fld>
          </a:p>
        </p:txBody>
      </p:sp>
      <p:sp>
        <p:nvSpPr>
          <p:cNvPr id="5" name="바닥글 개체 틀 4"/>
          <p:cNvSpPr txBox="1">
            <a:spLocks noGrp="1"/>
          </p:cNvSpPr>
          <p:nvPr>
            <p:ph type="ftr" sz="quarter" idx="3"/>
          </p:nvPr>
        </p:nvSpPr>
        <p:spPr>
          <a:xfrm rot="0">
            <a:off x="4165600" y="6356350"/>
            <a:ext cx="3861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algn="ctr" latinLnBrk="0">
              <a:buFontTx/>
              <a:buNone/>
              <a:defRPr lang="en-GB" altLang="en-U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</a:p>
        </p:txBody>
      </p:sp>
      <p:sp>
        <p:nvSpPr>
          <p:cNvPr id="6" name="슬라이드 번호 개체 틀 5"/>
          <p:cNvSpPr txBox="1">
            <a:spLocks noGrp="1"/>
          </p:cNvSpPr>
          <p:nvPr>
            <p:ph type="sldNum" sz="quarter" idx="4"/>
          </p:nvPr>
        </p:nvSpPr>
        <p:spPr>
          <a:xfrm rot="0">
            <a:off x="8737600" y="6356350"/>
            <a:ext cx="284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algn="r" latinLnBrk="0">
              <a:buFontTx/>
              <a:buNone/>
              <a:defRPr lang="en-GB" altLang="en-U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ko-KR" altLang="en-US"/>
              <a:t>‹#›</a:t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marL="0" indent="0" defTabSz="914400" latinLnBrk="1">
        <a:buNone/>
        <a:defRPr lang="ko-KR" smtClean="0" sz="4400" baseline="0">
          <a:solidFill>
            <a:schemeClr val="tx1"/>
          </a:solidFill>
          <a:latin typeface="+mn-lt"/>
          <a:ea typeface="+mn-ea"/>
          <a:cs typeface="+mn-cs"/>
        </a:defRPr>
      </a:lvl1pPr>
    </p:titleStyle>
    <p:bodyStyle>
      <a:lvl1pPr algn="l" marL="342900" indent="-342900" defTabSz="914400" latinLnBrk="1">
        <a:spcBef>
          <a:spcPct val="20000"/>
        </a:spcBef>
        <a:buFont typeface="Arial"/>
        <a:buChar char="0"/>
        <a:defRPr lang="ko-KR" smtClean="0" sz="2800" baseline="0">
          <a:solidFill>
            <a:schemeClr val="tx1"/>
          </a:solidFill>
          <a:latin typeface="+mn-lt"/>
          <a:ea typeface="+mn-ea"/>
          <a:cs typeface="+mn-cs"/>
        </a:defRPr>
      </a:lvl1pPr>
      <a:lvl2pPr lvl="1" marL="742950" indent="-285750" defTabSz="914400" latinLnBrk="1">
        <a:buChar char="-"/>
        <a:defRPr lang="ko-KR" smtClean="0" sz="2400"/>
      </a:lvl2pPr>
      <a:lvl3pPr lvl="2" marL="1143000" indent="-228600" defTabSz="914400" latinLnBrk="1">
        <a:buChar char="0"/>
        <a:defRPr lang="ko-KR" smtClean="0" sz="2000"/>
      </a:lvl3pPr>
      <a:lvl4pPr lvl="3" marL="1600200" indent="-228600" defTabSz="914400" latinLnBrk="1">
        <a:buChar char="-"/>
        <a:defRPr lang="ko-KR" smtClean="0" sz="1800"/>
      </a:lvl4pPr>
      <a:lvl5pPr lvl="4" marL="2057400" indent="-228600" defTabSz="914400" latinLnBrk="1">
        <a:buChar char="-69"/>
        <a:defRPr lang="ko-KR" smtClean="0" sz="1800"/>
      </a:lvl5pPr>
    </p:bodyStyle>
    <p:otherStyle>
      <a:lvl1pPr algn="l" marL="0" indent="0" defTabSz="914400" latinLnBrk="1">
        <a:buNone/>
        <a:defRPr lang="ko-KR" smtClean="0" sz="1800" baseline="0">
          <a:solidFill>
            <a:schemeClr val="tx1"/>
          </a:solidFill>
          <a:latin typeface="+mn-lt"/>
          <a:ea typeface="+mn-ea"/>
          <a:cs typeface="+mn-cs"/>
        </a:defRPr>
      </a:lvl1pPr>
      <a:lvl2pPr lvl="1" marL="457200" indent="0" defTabSz="914400" latinLnBrk="1">
        <a:defRPr lang="ko-KR" smtClean="0"/>
      </a:lvl2pPr>
      <a:lvl3pPr lvl="2" marL="914400" indent="0" defTabSz="914400" latinLnBrk="1">
        <a:defRPr lang="ko-KR" smtClean="0"/>
      </a:lvl3pPr>
      <a:lvl4pPr lvl="3" marL="1371600" indent="0" defTabSz="914400" latinLnBrk="1">
        <a:defRPr lang="ko-KR" smtClean="0"/>
      </a:lvl4pPr>
      <a:lvl5pPr lvl="4" marL="1828800" indent="0" defTabSz="914400" latinLnBrk="1">
        <a:defRPr lang="ko-KR" smtClean="0"/>
      </a:lvl5pPr>
    </p:otherStyle>
  </p:txStyles>
</p:sldMaster>
</file>

<file path=ppt/slides/_rels/slide1.xml.rels><?xml version="1.0" encoding="UTF-8"?>
<Relationships xmlns="http://schemas.openxmlformats.org/package/2006/relationships"><Relationship Id="rId2" Type="http://schemas.openxmlformats.org/officeDocument/2006/relationships/notesSlide" Target="../notesSlides/notesSlide1.xml"></Relationship><Relationship Id="rId3" Type="http://schemas.openxmlformats.org/officeDocument/2006/relationships/slideLayout" Target="../slideLayouts/slideLayout1.xml"></Relationship></Relationships>
</file>

<file path=ppt/slides/_rels/slide10.xml.rels><?xml version="1.0" encoding="UTF-8"?>
<Relationships xmlns="http://schemas.openxmlformats.org/package/2006/relationships"><Relationship Id="rId3" Type="http://schemas.openxmlformats.org/officeDocument/2006/relationships/image" Target="../media/fImage5956267541.jpeg"></Relationship><Relationship Id="rId4" Type="http://schemas.openxmlformats.org/officeDocument/2006/relationships/slideLayout" Target="../slideLayouts/slideLayout7.xml"></Relationship></Relationships>
</file>

<file path=ppt/slides/_rels/slide1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8900731298467.jpeg"></Relationship><Relationship Id="rId3" Type="http://schemas.openxmlformats.org/officeDocument/2006/relationships/image" Target="../media/fImage9464571306334.jpeg"></Relationship><Relationship Id="rId4" Type="http://schemas.openxmlformats.org/officeDocument/2006/relationships/image" Target="../media/fImage8451821316500.jpeg"></Relationship><Relationship Id="rId5" Type="http://schemas.openxmlformats.org/officeDocument/2006/relationships/image" Target="../media/fImage8674991329169.jpeg"></Relationship></Relationships>
</file>

<file path=ppt/slides/_rels/slide12.xml.rels><?xml version="1.0" encoding="UTF-8"?>
<Relationships xmlns="http://schemas.openxmlformats.org/package/2006/relationships"><Relationship Id="rId6" Type="http://schemas.openxmlformats.org/officeDocument/2006/relationships/image" Target="../media/fImage58555111141.jpeg"></Relationship><Relationship Id="rId7" Type="http://schemas.openxmlformats.org/officeDocument/2006/relationships/slideLayout" Target="../slideLayouts/slideLayout7.xml"></Relationship></Relationships>
</file>

<file path=ppt/slides/_rels/slide13.xml.rels><?xml version="1.0" encoding="UTF-8"?>
<Relationships xmlns="http://schemas.openxmlformats.org/package/2006/relationships"><Relationship Id="rId6" Type="http://schemas.openxmlformats.org/officeDocument/2006/relationships/image" Target="../media/fImage10145091108467.jpeg"></Relationship><Relationship Id="rId7" Type="http://schemas.openxmlformats.org/officeDocument/2006/relationships/slideLayout" Target="../slideLayouts/slideLayout7.xml"></Relationship></Relationships>
</file>

<file path=ppt/slides/_rels/slide14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9051721656334.jpeg"></Relationship></Relationships>
</file>

<file path=ppt/slides/_rels/slide15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5944331696500.jpeg"></Relationship></Relationships>
</file>

<file path=ppt/slides/_rels/slide2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5818369841.jpeg"></Relationship></Relationships>
</file>

<file path=ppt/slides/_rels/slide3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8953021038467.jpeg"></Relationship></Relationships>
</file>

<file path=ppt/slides/_rels/slide4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7535361076334.jpeg"></Relationship></Relationships>
</file>

<file path=ppt/slides/_rels/slide5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7617471116500.jpeg"></Relationship></Relationships>
</file>

<file path=ppt/slides/_rels/slide6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6328351159169.jpeg"></Relationship></Relationships>
</file>

<file path=ppt/slides/_rels/slide7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6247251195724.jpeg"></Relationship></Relationships>
</file>

<file path=ppt/slides/_rels/slide8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5952671231478.jpeg"></Relationship></Relationships>
</file>

<file path=ppt/slides/_rels/slide9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5678961279358.jpeg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835" cy="1470660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l" latinLnBrk="0">
              <a:buFontTx/>
              <a:buNone/>
            </a:pPr>
            <a:r>
              <a:rPr lang="ko-KR" altLang="en-US" sz="7200" i="0" b="0">
                <a:solidFill>
                  <a:schemeClr val="bg1"/>
                </a:solidFill>
                <a:latin typeface="Georgia" charset="0"/>
                <a:ea typeface="Georgia" charset="0"/>
              </a:rPr>
              <a:t>HED</a:t>
            </a:r>
            <a:r>
              <a:rPr lang="en-GB" altLang="en-US" sz="7200" i="0" b="0">
                <a:solidFill>
                  <a:schemeClr val="bg1"/>
                </a:solidFill>
                <a:latin typeface="Georgia" charset="0"/>
                <a:ea typeface="Linux Libertine" charset="0"/>
              </a:rPr>
              <a:t>ÓN’s</a:t>
            </a:r>
            <a:r>
              <a:rPr sz="7200" i="0" b="0">
                <a:solidFill>
                  <a:schemeClr val="bg1"/>
                </a:solidFill>
                <a:latin typeface="Georgia" charset="0"/>
                <a:ea typeface="Linux Libertine" charset="0"/>
              </a:rPr>
              <a:t> Portfolio</a:t>
            </a:r>
            <a:endParaRPr lang="ko-KR" altLang="en-US" sz="7200" i="0" b="0">
              <a:solidFill>
                <a:schemeClr val="bg1"/>
              </a:solidFill>
              <a:latin typeface="Georgia" charset="0"/>
              <a:ea typeface="Linux Libertine" charset="0"/>
            </a:endParaRPr>
          </a:p>
        </p:txBody>
      </p:sp>
      <p:sp>
        <p:nvSpPr>
          <p:cNvPr id="3" name="부제목 2"/>
          <p:cNvSpPr txBox="1">
            <a:spLocks noGrp="1"/>
          </p:cNvSpPr>
          <p:nvPr>
            <p:ph type="subTitle" idx="1"/>
          </p:nvPr>
        </p:nvSpPr>
        <p:spPr>
          <a:xfrm>
            <a:off x="1828800" y="4653280"/>
            <a:ext cx="8535670" cy="136969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ko-KR" altLang="en-US" sz="3200">
                <a:solidFill>
                  <a:schemeClr val="tx1"/>
                </a:solidFill>
                <a:latin typeface="Georgia" charset="0"/>
                <a:ea typeface="Georgia" charset="0"/>
              </a:rPr>
              <a:t>2023</a:t>
            </a:r>
            <a:r>
              <a:rPr lang="ko-KR" altLang="en-US" sz="3200">
                <a:solidFill>
                  <a:schemeClr val="tx1"/>
                </a:solidFill>
                <a:latin typeface="Georgia" charset="0"/>
                <a:ea typeface="Georgia" charset="0"/>
              </a:rPr>
              <a:t> 10</a:t>
            </a:r>
            <a:endParaRPr lang="ko-KR" altLang="en-US" sz="3200">
              <a:solidFill>
                <a:schemeClr val="tx1"/>
              </a:solidFill>
              <a:latin typeface="Georgia" charset="0"/>
              <a:ea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3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>
            <a:off x="551180" y="1636395"/>
            <a:ext cx="4088765" cy="449199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제작년도:2023.07.17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내가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어린 시절에 봤던 이름 모를 래퍼의 뮤비에서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빛나던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그래피티와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멋져보이던 패션 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매력적이던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랩까지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내가 사랑하던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힙합이다.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초등학생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시절 졸업 앨범에 당당하게 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꿈이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래퍼라고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적었던 꼬마의 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그때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그 마음을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떠올리며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지금은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다소 촌스러워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보일수도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있는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그때의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힙합을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나의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방식으로 다시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한번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느껴보고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싶다.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나한테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꿈을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준 그 뮤비처럼 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나의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어린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시절같은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누군가에게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힙합을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좋아하게된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계기가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이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그림이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되기를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98.2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* 42.1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목판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위에 콜라쥬, 수성펜, 마카, 페인트마카,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화이트,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수채화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268_14860608/fImage5956267541.jpeg"/>
          <p:cNvPicPr>
            <a:picLocks noChangeAspect="1"/>
          </p:cNvPicPr>
          <p:nvPr>
            <p:ph type="obj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6953885" y="273050"/>
            <a:ext cx="2442845" cy="585406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26745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/>
            <a:r>
              <a:rPr lang="ko-KR" altLang="en-US" sz="2000" b="1">
                <a:latin typeface="맑은 고딕" charset="0"/>
                <a:ea typeface="맑은 고딕" charset="0"/>
              </a:rPr>
              <a:t>BA</a:t>
            </a:r>
            <a:r>
              <a:rPr lang="ko-KR" altLang="en-US" sz="2000" b="1">
                <a:latin typeface="맑은 고딕" charset="0"/>
                <a:ea typeface="맑은 고딕" charset="0"/>
              </a:rPr>
              <a:t>CK</a:t>
            </a:r>
            <a:r>
              <a:rPr lang="ko-KR" altLang="en-US" sz="2000" b="1">
                <a:latin typeface="맑은 고딕" charset="0"/>
                <a:ea typeface="맑은 고딕" charset="0"/>
              </a:rPr>
              <a:t> TO THE $WAG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42290" y="1636395"/>
            <a:ext cx="4088765" cy="449199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제작년도:2023.07.2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1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나의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먼 조상인 원시인들은 벽화를 할때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그래피티를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하는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기분이었을까?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라는 상상에서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시작된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그림.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깨진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벽돌이 그저 바닥에 버려진 채로 뒹구는게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안쓰러워서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작품으로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새로운 인생을 살라는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의미로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제작해보았다.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내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머나먼 선조를 상상해보며 그들이 벽에 그림을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그릴때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나와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같은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기분이었을까?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벽돌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위에 스프레이 페인트, 페인트 마카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latinLnBrk="0">
              <a:buFontTx/>
              <a:buNone/>
            </a:pPr>
            <a:r>
              <a:rPr lang="en-GB" altLang="en-US" sz="105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105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20.0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* 19.0</a:t>
            </a:r>
            <a:r>
              <a:rPr lang="en-GB" altLang="en-US" sz="20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en-GB" altLang="en-US" sz="20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268_14860608/fImage8900731298467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9082405" y="1635125"/>
            <a:ext cx="2807970" cy="2167890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26745" y="273050"/>
            <a:ext cx="4013200" cy="116395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 latinLnBrk="0">
              <a:buFontTx/>
              <a:buNone/>
            </a:pPr>
            <a:r>
              <a:rPr lang="en-GB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HEDÓN’s</a:t>
            </a:r>
            <a:r>
              <a:rPr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 ancestor</a:t>
            </a:r>
            <a:endParaRPr lang="ko-KR" altLang="en-US" sz="2000" b="1">
              <a:latin typeface="맑은 고딕" charset="0"/>
              <a:ea typeface="맑은 고딕" charset="0"/>
            </a:endParaRPr>
          </a:p>
        </p:txBody>
      </p:sp>
      <p:pic>
        <p:nvPicPr>
          <p:cNvPr id="5" name="그림 1" descr="C:/Users/jkm49/AppData/Roaming/PolarisOffice/ETemp/268_14860608/fImage9464571306334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6092825" y="3169920"/>
            <a:ext cx="3763645" cy="2905125"/>
          </a:xfrm>
          <a:prstGeom prst="rect"/>
          <a:noFill/>
        </p:spPr>
      </p:pic>
      <p:pic>
        <p:nvPicPr>
          <p:cNvPr id="6" name="그림 2" descr="C:/Users/jkm49/AppData/Roaming/PolarisOffice/ETemp/268_14860608/fImage8451821316500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0130155" y="3496945"/>
            <a:ext cx="1757045" cy="2405380"/>
          </a:xfrm>
          <a:prstGeom prst="rect"/>
          <a:noFill/>
        </p:spPr>
      </p:pic>
      <p:pic>
        <p:nvPicPr>
          <p:cNvPr id="7" name="그림 3" descr="C:/Users/jkm49/AppData/Roaming/PolarisOffice/ETemp/268_14860608/fImage8674991329169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6556375" y="1636395"/>
            <a:ext cx="2514600" cy="194056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>
            <a:off x="542290" y="1636395"/>
            <a:ext cx="4090035" cy="449326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제작년도:2023.0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8.15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꼴라보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하우스 문래에서 진행된 Do not disturb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전시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와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함께 전시장 벽면에 전시된 그림 날것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그대로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의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그래피티 느낌과 참여 작가들의 개성을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대변하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는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그림.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latinLnBrk="0">
              <a:buFontTx/>
              <a:buNone/>
            </a:pP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천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위에 스프레이 페인트</a:t>
            </a:r>
            <a:endParaRPr lang="ko-KR" altLang="en-US" sz="1400" i="0" b="0">
              <a:solidFill>
                <a:srgbClr val="000000"/>
              </a:solidFill>
              <a:latin typeface="Segoe UI" charset="0"/>
              <a:ea typeface="-apple-system" charset="0"/>
            </a:endParaRPr>
          </a:p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/>
            </a:r>
            <a:br>
              <a:rPr lang="ko-KR" altLang="en-US" sz="1400">
                <a:latin typeface="맑은 고딕" charset="0"/>
                <a:ea typeface="맑은 고딕" charset="0"/>
                <a:cs typeface="+mn-cs"/>
              </a:rPr>
            </a:b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3M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*3M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/>
            </a:r>
            <a:br>
              <a:rPr lang="ko-KR" altLang="en-US" sz="1400">
                <a:latin typeface="맑은 고딕" charset="0"/>
                <a:ea typeface="맑은 고딕" charset="0"/>
                <a:cs typeface="+mn-cs"/>
              </a:rPr>
            </a:b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44_21924608/fImage58555111141.jpeg"/>
          <p:cNvPicPr>
            <a:picLocks noChangeAspect="1"/>
          </p:cNvPicPr>
          <p:nvPr>
            <p:ph type="obj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766945" y="643890"/>
            <a:ext cx="6816725" cy="511238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>
            <a:off x="626745" y="273050"/>
            <a:ext cx="4014470" cy="116522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 latinLnBrk="0">
              <a:buFontTx/>
              <a:buNone/>
            </a:pP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D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o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 Not Disturb Graffiti</a:t>
            </a:r>
            <a:endParaRPr lang="ko-KR" altLang="en-US" sz="2000" i="0" b="1">
              <a:solidFill>
                <a:srgbClr val="000000"/>
              </a:solidFill>
              <a:latin typeface="Segoe UI" charset="0"/>
              <a:ea typeface="-apple-system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42290" y="1636395"/>
            <a:ext cx="4090035" cy="449326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제작년도:2023.0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8.24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난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나를 예술가라고 하지 않으려고 한다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나의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예술은 그저 내 머릿속에 쾌락이 시켜서 내가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행복하기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위해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만드는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것일뿐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나에게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예술은 쾌락주의자의 파라다이스다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내가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원하던 나의 파라다이스에 내 이름을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적어보며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난 예술가보단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쾌락주의자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헤돈으로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불리길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원한다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/>
            </a:r>
            <a:br>
              <a:rPr lang="ko-KR" altLang="en-US" sz="1400">
                <a:latin typeface="맑은 고딕" charset="0"/>
                <a:ea typeface="맑은 고딕" charset="0"/>
                <a:cs typeface="+mn-cs"/>
              </a:rPr>
            </a:b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40.9*31.8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44_21924608/fImage10145091108467.jpeg"/>
          <p:cNvPicPr>
            <a:picLocks noChangeAspect="1"/>
          </p:cNvPicPr>
          <p:nvPr>
            <p:ph type="obj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5515610" y="628650"/>
            <a:ext cx="5062855" cy="506793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>
            <a:off x="626745" y="273050"/>
            <a:ext cx="4014470" cy="116522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 latinLnBrk="0">
              <a:buFontTx/>
              <a:buNone/>
            </a:pP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H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edonist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’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s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 Paradise</a:t>
            </a:r>
            <a:endParaRPr lang="ko-KR" altLang="en-US" sz="2000" i="0" b="1">
              <a:solidFill>
                <a:srgbClr val="000000"/>
              </a:solidFill>
              <a:latin typeface="Segoe UI" charset="0"/>
              <a:ea typeface="-apple-system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42290" y="1636395"/>
            <a:ext cx="4090035" cy="449326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제작년도:2023.0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8.2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6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거리의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예술인 그래피티를 하는 나를 나타내는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캐릭터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를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그려 넣으며 항상 거리에서 그림을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그리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고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항상 내가 하는 포즈를 하고 있는 캐릭터를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그려넣음으로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써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난 영원한 거리의 예술가라는 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것을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의미한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다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/>
            </a:r>
            <a:br>
              <a:rPr lang="ko-KR" altLang="en-US" sz="1400">
                <a:latin typeface="맑은 고딕" charset="0"/>
                <a:ea typeface="맑은 고딕" charset="0"/>
                <a:cs typeface="+mn-cs"/>
              </a:rPr>
            </a:b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캔버스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위에 마카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latinLnBrk="0"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.3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*22.0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44_21924608/fImage9051721656334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6091555" y="594360"/>
            <a:ext cx="3883660" cy="517969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26745" y="273050"/>
            <a:ext cx="4014470" cy="116522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 latinLnBrk="0">
              <a:buFontTx/>
              <a:buNone/>
            </a:pP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거리의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예술가</a:t>
            </a:r>
            <a:endParaRPr lang="ko-KR" altLang="en-US" sz="2000" i="0" b="1">
              <a:solidFill>
                <a:srgbClr val="000000"/>
              </a:solidFill>
              <a:latin typeface="Segoe UI" charset="0"/>
              <a:ea typeface="-apple-system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42290" y="1636395"/>
            <a:ext cx="4090035" cy="449326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제작년도:2023.09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.2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6</a:t>
            </a: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lang="ko-KR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그래피티를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하는 사람이라면 누구나 자신만의 잘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만들어진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블랙북을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만들고 꿈꾼다.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나는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그런 블랙북에서 제일 자랑하고 싶은 나의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블랙북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한장을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판넬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위에 담아봤다.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/>
            </a:r>
            <a:b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</a:b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이건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나의 꿈이자 내가 하고 싶은 것을 표현하는 </a:t>
            </a: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내</a:t>
            </a:r>
            <a:r>
              <a:rPr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 블랙북이다.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/>
            </a:r>
            <a:br>
              <a:rPr lang="ko-KR" altLang="en-US" sz="1400">
                <a:latin typeface="맑은 고딕" charset="0"/>
                <a:ea typeface="맑은 고딕" charset="0"/>
                <a:cs typeface="+mn-cs"/>
              </a:rPr>
            </a:b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latinLnBrk="0"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판넬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위에 스프레이 페인트, 아크릴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latinLnBrk="0"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latinLnBrk="0">
              <a:buFontTx/>
              <a:buNone/>
            </a:pPr>
            <a:r>
              <a:rPr lang="en-GB" altLang="en-US" sz="1400" i="0" b="0">
                <a:solidFill>
                  <a:srgbClr val="000000"/>
                </a:solidFill>
                <a:latin typeface="Segoe UI" charset="0"/>
                <a:ea typeface="-apple-system" charset="0"/>
              </a:rPr>
              <a:t>90.9*60.6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44_21924608/fImage5944331696500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5248275" y="273050"/>
            <a:ext cx="5854065" cy="585406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26745" y="273050"/>
            <a:ext cx="4014470" cy="116522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 latinLnBrk="0">
              <a:buFontTx/>
              <a:buNone/>
            </a:pPr>
            <a:r>
              <a:rPr lang="en-GB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HEDÓN’s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 </a:t>
            </a:r>
            <a:r>
              <a:rPr lang="ko-KR" altLang="en-US" sz="2000" i="0" b="1">
                <a:solidFill>
                  <a:srgbClr val="000000"/>
                </a:solidFill>
                <a:latin typeface="Segoe UI" charset="0"/>
                <a:ea typeface="-apple-system" charset="0"/>
              </a:rPr>
              <a:t>Black Book</a:t>
            </a:r>
            <a:endParaRPr lang="ko-KR" altLang="en-US" sz="2000" i="0" b="1">
              <a:solidFill>
                <a:srgbClr val="000000"/>
              </a:solidFill>
              <a:latin typeface="Segoe UI" charset="0"/>
              <a:ea typeface="-apple-system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34035" y="1636395"/>
            <a:ext cx="4088130" cy="449135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2023.06.05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불안정한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나의 페르소나에게 전하는 메시지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나를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돌보지 않았던 과거의 나에게 전하는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사과와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위로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당시의 불안정했던 나를 표현한 스프레이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아트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목판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위에 스프레이 페인트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,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페인트 마카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0cmX50cm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0436_7052464/fImage5818369841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5986780" y="284480"/>
            <a:ext cx="4384040" cy="584263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09600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/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M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i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 persona insteble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34035" y="1636395"/>
            <a:ext cx="4088130" cy="4491355"/>
          </a:xfrm>
          <a:prstGeom prst="rect"/>
        </p:spPr>
        <p:txBody>
          <a:bodyPr wrap="square" lIns="91440" tIns="45720" rIns="91440" bIns="45720" numCol="1" vert="horz" anchor="t">
            <a:normAutofit fontScale="925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2023.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7.09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때때로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누군가는 사랑과 집착을 구분하지 못한다.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역시 저 사람이 나를 사랑하는건지 집착하며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괴롭히는건지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구분을 못했던 때가 있다.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만약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누군가 나를 좋아하는데 내가 그것이 무서워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거절했을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때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사람이 갑자기 화를 낸다면 어떨까? 라는 상상에서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시작된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그림.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러브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코미디 장르의 고전적인 클리셰라고 생각하는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눈치없는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남주와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표현에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서툰 여주의 모습을 작가 나름대로 해석하여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무서운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표정으로 협박을 하는 여주를 표현해봤다.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사랑과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집착 사이 그 무언가는 설렘일지 떨림일지에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대하여.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종이판넬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위에 수채화, 수성펜을 이용한 콜라쥬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F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4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33.4 * 24.2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0436_7052464/fImage8953021038467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5248275" y="273050"/>
            <a:ext cx="5854065" cy="585406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09600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/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L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ove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 &amp; Obsession or 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Something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 Between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51180" y="1636395"/>
            <a:ext cx="4088130" cy="449135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2023.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1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내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작품에서 절대 빠지지 않는 스프레이 페인트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모든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그림은 도구에서 시작된다.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도구가 누군가에겐 붓과 물감일 것이고,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누군가에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겐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색연필, 펜, 마카, 아니면 그림 도구가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아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닌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다른 무언가일 수도 있다.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그치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만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내 작품에선 스프레이 페인트가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빠질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수 없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내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작품을 만들어준 나의 친구에게 고마움을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전해본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그림을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포기하려던 어린 아이에게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다시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꿈을 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게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해준 나의 친구여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캔버스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위의 스프레이 페인트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F3호x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27.3 * 22.0 x2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0436_7052464/fImage7535361076334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5979795" y="273050"/>
            <a:ext cx="4391025" cy="585406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09600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/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새로운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꿈의 시작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51180" y="1636395"/>
            <a:ext cx="4088130" cy="449135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2023.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1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D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on’t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call me 내 예술의 진지함을 담은 작품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누군가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는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스프레이 아트는 장난이다.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혹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은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쉽게 만든다는 식으로 생각하는 경우가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있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하지만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여느 작품이 그렇듯 모든 작품은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진지한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자세로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행해지는 행위와 함께 제작된다.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장난이라는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사람들에게 난 내가 작품을 만들때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언제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방해금지모드를 켜둔다는 말을 하고 싶다.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그만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큼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난 내 작품에 언제나 진심이다.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결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코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재밌기만 한 낙서 놀이가 아니다.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나무판넬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위의 스프레이 페인트,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수성펜을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이용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한 콜라쥬, 페인트 마카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F8호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45.5 * 37.9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0436_7052464/fImage7617471116500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5979795" y="273050"/>
            <a:ext cx="4391025" cy="585406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09600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/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D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o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 Not Disturb Mode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51180" y="1636395"/>
            <a:ext cx="4088130" cy="449135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2023.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1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내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가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어린 시절 즐겨보던 만화인 유희왕에서는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주인공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의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라이벌인 카이바가 자신의 심복이라며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눈의 백룡을 소환하곤 했다.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모습이 멋있었던 어린 날의 나의 마음은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무서우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면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히어로나 푸른 눈의 백룡 같은 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만화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캐릭터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에 의지하곤 했다.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나의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그림을 수호해줄 것만 같은 푸른 눈의 백룡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어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린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시절부터 변하지 않은 나의 수호자에게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A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4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에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나무 액자, 마카,라이너 펜, 페인트 마카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33.0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* 24.7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0436_7052464/fImage6328351159169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766945" y="641985"/>
            <a:ext cx="6816725" cy="511619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09600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/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나의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2000" b="1">
                <a:latin typeface="맑은 고딕" charset="0"/>
                <a:ea typeface="맑은 고딕" charset="0"/>
                <a:cs typeface="+mn-cs"/>
              </a:rPr>
              <a:t>수호자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51180" y="1636395"/>
            <a:ext cx="4088130" cy="449135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2023.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1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나는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어린 시절을 만화만 보면서 자랐다.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딱히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공부를 잘한 것도 아니고 나가 노는것도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싫어했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런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나에게 늦은 밤까지 쳐다보던 TV는 유일한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의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친구가 되어줬다.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나는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히어로물이나 일본 만화도 좋아했지만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익살스러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운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표정과 화려한 효과로 도배된 카툰도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좋아했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어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린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시절에 봤던 유쾌했던 카툰 속으로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들어가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고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싶은 소망이 담긴 그림이다.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A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4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에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나무 액자, 마카, 라이너펜, 페인트 마카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33.0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* 24.7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0436_7052464/fImage6247251195724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766945" y="641985"/>
            <a:ext cx="6816725" cy="511619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26745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/>
            <a:r>
              <a:rPr lang="ko-KR" altLang="en-US" sz="2000" b="1">
                <a:latin typeface="맑은 고딕" charset="0"/>
                <a:ea typeface="맑은 고딕" charset="0"/>
              </a:rPr>
              <a:t>HE</a:t>
            </a:r>
            <a:r>
              <a:rPr lang="ko-KR" altLang="en-US" sz="2000" b="1">
                <a:latin typeface="맑은 고딕" charset="0"/>
                <a:ea typeface="맑은 고딕" charset="0"/>
              </a:rPr>
              <a:t>D</a:t>
            </a:r>
            <a:r>
              <a:rPr lang="en-GB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Ó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N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In the cartoon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51180" y="1636395"/>
            <a:ext cx="4088130" cy="449135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2023.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1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C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arlton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of Clan. 나만의 팀을 만든 것을 기념하여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만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든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나에게 바치는 나의 소속감의 증표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그림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을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하면서 나는 팀따윈 필요없다는 마인드로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살아왔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하지만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그림은 보는 사람과 같이 하는 사람이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있어야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만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오래 할수 있는 것 같다.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그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런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마음을 내가 좋아하는 치카노 레터링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스타일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로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적어봤다.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A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4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에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나무 액자, 수채화, 사인펜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33.0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* 24.7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0436_7052464/fImage5952671231478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766945" y="641985"/>
            <a:ext cx="6816725" cy="511619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26745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/>
            <a:r>
              <a:rPr lang="ko-KR" altLang="en-US" sz="2000" b="1">
                <a:latin typeface="맑은 고딕" charset="0"/>
                <a:ea typeface="맑은 고딕" charset="0"/>
              </a:rPr>
              <a:t>HE</a:t>
            </a:r>
            <a:r>
              <a:rPr lang="ko-KR" altLang="en-US" sz="2000" b="1">
                <a:latin typeface="맑은 고딕" charset="0"/>
                <a:ea typeface="맑은 고딕" charset="0"/>
              </a:rPr>
              <a:t>D</a:t>
            </a:r>
            <a:r>
              <a:rPr lang="en-GB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Ó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N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In the C.o.C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 txBox="1">
            <a:spLocks/>
          </p:cNvSpPr>
          <p:nvPr>
            <p:ph type="body" idx="2"/>
          </p:nvPr>
        </p:nvSpPr>
        <p:spPr>
          <a:xfrm rot="0">
            <a:off x="551180" y="1636395"/>
            <a:ext cx="4088130" cy="449135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20000"/>
          </a:bodyPr>
          <a:lstStyle>
            <a:lvl1pPr marL="0" indent="0" latinLnBrk="0">
              <a:buFontTx/>
              <a:buNone/>
              <a:defRPr lang="en-GB" altLang="en-US" sz="1400"/>
            </a:lvl1pPr>
            <a:lvl2pPr marL="457200" indent="0" latinLnBrk="0" lvl="1">
              <a:buFontTx/>
              <a:buNone/>
              <a:defRPr lang="en-GB" altLang="en-US" sz="1200"/>
            </a:lvl2pPr>
            <a:lvl3pPr marL="914400" indent="0" latinLnBrk="0" lvl="2">
              <a:buFontTx/>
              <a:buNone/>
              <a:defRPr lang="en-GB" altLang="en-US" sz="1000"/>
            </a:lvl3pPr>
            <a:lvl4pPr marL="1371600" indent="0" latinLnBrk="0" lvl="3">
              <a:buFontTx/>
              <a:buNone/>
              <a:defRPr lang="en-GB" altLang="en-US" sz="900"/>
            </a:lvl4pPr>
            <a:lvl5pPr marL="1828800" indent="0" latinLnBrk="0" lvl="4">
              <a:buFontTx/>
              <a:buNone/>
              <a:defRPr lang="en-GB" altLang="en-US" sz="900"/>
            </a:lvl5pPr>
            <a:lvl6pPr marL="2286000" indent="0" latinLnBrk="0" lvl="5">
              <a:buFontTx/>
              <a:buNone/>
              <a:defRPr lang="en-GB" altLang="en-US" sz="900"/>
            </a:lvl6pPr>
            <a:lvl7pPr marL="2743200" indent="0" latinLnBrk="0" lvl="6">
              <a:buFontTx/>
              <a:buNone/>
              <a:defRPr lang="en-GB" altLang="en-US" sz="900"/>
            </a:lvl7pPr>
            <a:lvl8pPr marL="3200400" indent="0" latinLnBrk="0" lvl="7">
              <a:buFontTx/>
              <a:buNone/>
              <a:defRPr lang="en-GB" altLang="en-US" sz="900"/>
            </a:lvl8pPr>
            <a:lvl9pPr marL="3657600" indent="0" latinLnBrk="0" lvl="8">
              <a:buFontTx/>
              <a:buNone/>
              <a:defRPr lang="en-GB" altLang="en-US" sz="900"/>
            </a:lvl9pPr>
          </a:lstStyle>
          <a:p>
            <a:pPr marL="0" indent="0" rtl="0"/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제작년도: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2023.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7.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1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/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 b="0">
                <a:latin typeface="맑은 고딕" charset="0"/>
                <a:ea typeface="맑은 고딕" charset="0"/>
              </a:rPr>
              <a:t>HE</a:t>
            </a:r>
            <a:r>
              <a:rPr lang="ko-KR" altLang="en-US" sz="1400" b="0">
                <a:latin typeface="맑은 고딕" charset="0"/>
                <a:ea typeface="맑은 고딕" charset="0"/>
              </a:rPr>
              <a:t>D</a:t>
            </a:r>
            <a:r>
              <a:rPr lang="en-GB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Ó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N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is Everywhere. 그래피티의 특성상 </a:t>
            </a:r>
            <a:endParaRPr lang="ko-KR" altLang="en-US" sz="1400" i="0" b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나의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그림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은 어디에든 존재할수 있다.</a:t>
            </a:r>
            <a:endParaRPr lang="ko-KR" altLang="en-US" sz="1400" i="0" b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작가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헤돈도 어디에나 존재하지만 내 이름의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뜻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인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 ‘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hedonism’ 쾌락도 어디에나 존재한다.</a:t>
            </a:r>
            <a:endParaRPr lang="ko-KR" altLang="en-US" sz="1400" i="0" b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쾌락은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언제나 가까운 곳에 그리 크지 않은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소소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한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행복의 형태로라도 존재한다.</a:t>
            </a:r>
            <a:endParaRPr lang="ko-KR" altLang="en-US" sz="1400" i="0" b="0">
              <a:solidFill>
                <a:schemeClr val="tx1"/>
              </a:solidFill>
              <a:latin typeface="맑은 고딕" charset="0"/>
              <a:ea typeface="맑은 고딕" charset="0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내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그림을 보는 모든 사람들이 이 사실을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알아줬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음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i="0" b="0">
                <a:solidFill>
                  <a:schemeClr val="tx1"/>
                </a:solidFill>
                <a:latin typeface="맑은 고딕" charset="0"/>
                <a:ea typeface="맑은 고딕" charset="0"/>
              </a:rPr>
              <a:t>하는 바램이다.</a:t>
            </a:r>
            <a:endParaRPr lang="ko-KR" altLang="en-US" sz="1400" b="0">
              <a:latin typeface="+mn-lt"/>
              <a:ea typeface="+mn-ea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A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4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에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나무 액자, 사인펜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  <a:p>
            <a:pPr marL="0" indent="0" rtl="0" algn="l" defTabSz="914400" eaLnBrk="1" latinLnBrk="0" hangingPunct="1">
              <a:spcBef>
                <a:spcPct val="20000"/>
              </a:spcBef>
              <a:buFontTx/>
              <a:buNone/>
            </a:pP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33.0</a:t>
            </a:r>
            <a:r>
              <a:rPr lang="ko-KR" altLang="en-US" sz="1400">
                <a:latin typeface="맑은 고딕" charset="0"/>
                <a:ea typeface="맑은 고딕" charset="0"/>
                <a:cs typeface="+mn-cs"/>
              </a:rPr>
              <a:t> * 24.7</a:t>
            </a:r>
            <a:endParaRPr lang="ko-KR" altLang="en-US" sz="1400">
              <a:latin typeface="맑은 고딕" charset="0"/>
              <a:ea typeface="맑은 고딕" charset="0"/>
              <a:cs typeface="+mn-cs"/>
            </a:endParaRPr>
          </a:p>
        </p:txBody>
      </p:sp>
      <p:pic>
        <p:nvPicPr>
          <p:cNvPr id="3" name="내용 개체 틀 2" descr="C:/Users/jkm49/AppData/Roaming/PolarisOffice/ETemp/10436_7052464/fImage5678961279358.jpeg"/>
          <p:cNvPicPr>
            <a:picLocks noChangeAspect="1"/>
          </p:cNvPicPr>
          <p:nvPr>
            <p:ph type="obj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766945" y="641985"/>
            <a:ext cx="6816725" cy="5116195"/>
          </a:xfrm>
          <a:prstGeom prst="rect"/>
          <a:noFill/>
        </p:spPr>
      </p:pic>
      <p:sp>
        <p:nvSpPr>
          <p:cNvPr id="2" name="제목 1"/>
          <p:cNvSpPr txBox="1">
            <a:spLocks/>
          </p:cNvSpPr>
          <p:nvPr>
            <p:ph type="title"/>
          </p:nvPr>
        </p:nvSpPr>
        <p:spPr>
          <a:xfrm rot="0">
            <a:off x="626745" y="273050"/>
            <a:ext cx="4012565" cy="116332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000" b="1"/>
            </a:lvl1pPr>
          </a:lstStyle>
          <a:p>
            <a:pPr marL="0" indent="0" rtl="0" algn="l"/>
            <a:r>
              <a:rPr lang="ko-KR" altLang="en-US" sz="2000" b="1">
                <a:latin typeface="맑은 고딕" charset="0"/>
                <a:ea typeface="맑은 고딕" charset="0"/>
              </a:rPr>
              <a:t>HE</a:t>
            </a:r>
            <a:r>
              <a:rPr lang="ko-KR" altLang="en-US" sz="2000" b="1">
                <a:latin typeface="맑은 고딕" charset="0"/>
                <a:ea typeface="맑은 고딕" charset="0"/>
              </a:rPr>
              <a:t>D</a:t>
            </a:r>
            <a:r>
              <a:rPr lang="en-GB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Ó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N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2000" i="0" b="1">
                <a:solidFill>
                  <a:schemeClr val="tx1"/>
                </a:solidFill>
                <a:latin typeface="맑은 고딕" charset="0"/>
                <a:ea typeface="맑은 고딕" charset="0"/>
              </a:rPr>
              <a:t>is Everywhere</a:t>
            </a:r>
            <a:endParaRPr lang="ko-KR" altLang="en-US" sz="2000" b="1">
              <a:latin typeface="맑은 고딕" charset="0"/>
              <a:ea typeface="맑은 고딕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heme pattern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pattern" id="{F21CBC20-20EB-4F0B-89DB-E60D6F526821}" vid="{0DDB8F2A-9DD4-4DA8-9436-972CF50F0DBB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DocSecurity>0</DocSecurity>
  <HyperlinksChanged>false</HyperlinksChanged>
  <Lines>0</Lines>
  <LinksUpToDate>false</LinksUpToDate>
  <Pages>15</Pages>
  <Paragraphs>1</Paragraphs>
  <Words>1</Words>
  <TotalTime>0</TotalTime>
  <MMClips>0</MMClips>
  <ScaleCrop>false</ScaleCrop>
  <HeadingPairs>
    <vt:vector size="2" baseType="variant">
      <vt:variant>
        <vt:lpstr>Title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조경민</dc:creator>
  <cp:lastModifiedBy>조경민</cp:lastModifiedBy>
  <dc:title>PowerPoint 프레젠테이션</dc:title>
  <cp:version>9.104.151.49087</cp:version>
</cp:coreProperties>
</file>