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E01B57-A0CB-48B6-9AE4-FD293242D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9B685D-2B53-4EF5-BDEA-C60E4512B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9A0C7A-068E-4657-9A53-9DF4B225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9B1FEF-EB3E-49D5-8121-728984BC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6820C4-B996-4888-813F-D2C3995A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3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F448DA-B36A-4B60-9C88-033F1881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982190-549C-41DC-B13E-1466324D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4F8A0A-8A53-49FC-BD37-79133675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89172E-A6DB-4D63-BE37-916166DB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6A6058-CA58-4156-A3CB-BBC1B619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5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DAC8594-DD45-4C84-B3EB-C009F0B90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F34726-533C-4F2F-BD41-BEC991C6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F7E7C7-05FB-4F8B-B9D7-B4246410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3A5589-7296-483A-9A65-EF08E882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E25F24-1A4C-497C-A8A1-C661FD70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59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3F293-D1EC-4F66-A2F0-EC925D4F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888B46-56E8-4123-B792-FAB71E51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F31B36-AF6B-470F-B4A3-21B65A08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5EC154-5030-41F3-A410-1CF342D7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10C686-9273-4FD3-8964-6E1FBBF0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16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171249-F517-41DA-BD8B-87D55107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C68FDB-00B5-498C-99F7-375CF311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2BAE31-84A3-4623-A0A0-EB36C646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C3AD27-78CB-47E0-96B0-73D75CC8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13A02E-70D7-45DC-994E-C3893839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09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C453FC-44A5-4B6E-946B-24B88635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E0363B-ABEE-410B-A0FC-4B7C09E9A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22AA59-8297-4E72-8386-5AEECFCDB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619B5A-0F65-4E9D-B484-CE1F91E2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A5781F-7EB8-418C-91DA-4165D845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264B2F-FE38-462F-AC8D-ED45BF17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0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90715-8C6D-4FA1-B30C-24BD213B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126134-3623-4336-8185-D7E22FD8C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76D1CA-A34A-4760-BAAA-981105E79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375C423-DF03-4B28-90E6-AACF6EE7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E97F36-DE32-4090-99E5-F36667D90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2E0F579-7718-4B27-BF10-A026BAED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F073E58-89A6-4ADF-B196-2C707186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838AC27-3AD9-4934-AE1E-DDFD1A25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37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20CDF-0AD5-4FEB-AF66-2EE72749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74724F-8119-4915-9D94-6FFE2C8D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772D70-EDC5-434A-8A80-A9427988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FF9551D-4A38-4D8A-985A-0509D4EB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38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610CF59-ABCD-48A4-9794-D3B7A152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6CE108A-F5D8-43A5-AFE2-52BFAB77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DC2EBB-7DD7-4E75-B4D1-B7600F12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10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49FF35-AF75-4E1E-A181-07316E0A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6B41C6-364D-4C06-84B1-972738F82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DFE4C5B-6769-49C6-8390-6D6FB4962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63C8CE-D91E-45DE-8BFA-DE2F5A4B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855C22-FB48-43E5-B356-2E1F1B2D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82D8F5-0698-4BD0-9051-25959798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55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BA2FED-085B-4369-B8DB-F4BAC153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26ADC4-305D-4A47-B966-8A1DF82C2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93BB2C-14E1-45A8-97F4-B869B6E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5F4DF8-8CBE-42E2-B7AC-87D71799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52FF92-8757-4854-803A-6D5AE13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03E4CA-FED6-44C0-8152-F405CEFB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C636CF-1B37-4233-A104-E3E6009F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EE4978-053F-4E2E-B417-716A0F22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165E6C-353A-4495-8E0D-BC3171226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C7D2-61D8-4636-94F3-E83C68FD75C0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370FD7-5F77-44AE-BA43-157291FEC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F86CC-8AAB-4C9F-8662-7919F004D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5D22-6ABE-4609-8AE5-23F60C5A7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2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9C8E60-709A-448C-B8DC-193328326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2E3061-2D46-4FC4-80D4-946AB45B9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78F9BC-751A-4116-904D-012CC3AA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CA771A-0309-4DD0-BF2D-56227500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F1999B-D0E7-4604-AC6F-FAEFB263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FEA2815-B840-4A78-B7C4-3EA4D7CF3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EBE59F-8FE6-41A2-9100-DB16F115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26BAF0-24CF-45D9-9A89-1E322DE9F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6CA4DA-CCC6-4B23-87FE-2062CCB74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" y="0"/>
            <a:ext cx="121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1</cp:revision>
  <dcterms:created xsi:type="dcterms:W3CDTF">2022-04-07T08:05:28Z</dcterms:created>
  <dcterms:modified xsi:type="dcterms:W3CDTF">2022-04-07T08:05:33Z</dcterms:modified>
</cp:coreProperties>
</file>