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8"/>
  </p:notesMasterIdLst>
  <p:sldIdLst>
    <p:sldId id="256" r:id="rId2"/>
    <p:sldId id="257" r:id="rId3"/>
    <p:sldId id="276" r:id="rId4"/>
    <p:sldId id="273" r:id="rId5"/>
    <p:sldId id="269" r:id="rId6"/>
    <p:sldId id="279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4836" autoAdjust="0"/>
  </p:normalViewPr>
  <p:slideViewPr>
    <p:cSldViewPr>
      <p:cViewPr varScale="1">
        <p:scale>
          <a:sx n="80" d="100"/>
          <a:sy n="80" d="100"/>
        </p:scale>
        <p:origin x="177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6FC4C-4428-41BC-8920-857DCD835D8E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7B4EB-750F-42A6-9635-D1C62B89E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7B4EB-750F-42A6-9635-D1C62B89E02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7B4EB-750F-42A6-9635-D1C62B89E02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5CBB-75EB-4D53-9CC8-3FF0F3081229}" type="datetimeFigureOut">
              <a:rPr lang="ko-KR" altLang="en-US" smtClean="0"/>
              <a:pPr/>
              <a:t>2023-03-18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terpark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01600"/>
            <a:ext cx="476250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0578"/>
            <a:ext cx="1454244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공연개요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355976" y="1412776"/>
            <a:ext cx="4645180" cy="419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▶ 공  연  명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:  </a:t>
            </a:r>
            <a:r>
              <a:rPr lang="ko-KR" altLang="en-US" b="1" dirty="0" err="1"/>
              <a:t>헬로카봇</a:t>
            </a:r>
            <a:r>
              <a:rPr lang="ko-KR" altLang="en-US" b="1" dirty="0"/>
              <a:t> 뮤지컬 시즌</a:t>
            </a:r>
            <a:r>
              <a:rPr lang="en-US" altLang="ko-KR" b="1" dirty="0"/>
              <a:t> 7 - </a:t>
            </a:r>
            <a:r>
              <a:rPr lang="ko-KR" altLang="en-US" b="1" dirty="0"/>
              <a:t>인천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           (</a:t>
            </a:r>
            <a:r>
              <a:rPr lang="ko-KR" altLang="en-US" b="1" dirty="0"/>
              <a:t>첨부 자료는 시즌 </a:t>
            </a:r>
            <a:r>
              <a:rPr lang="en-US" altLang="ko-KR" b="1" dirty="0"/>
              <a:t>6 </a:t>
            </a:r>
            <a:r>
              <a:rPr lang="ko-KR" altLang="en-US" b="1" dirty="0"/>
              <a:t>자료입니다</a:t>
            </a:r>
            <a:r>
              <a:rPr lang="en-US" altLang="ko-KR" b="1" dirty="0"/>
              <a:t>)</a:t>
            </a:r>
            <a:endParaRPr lang="en-US" altLang="ko-KR" b="1" spc="-15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▶ 시        기 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:  2023. 10.  7~8(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토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~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일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▶ 시        간 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:  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토 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-11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시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, 2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시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, 4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시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분</a:t>
            </a:r>
            <a:endParaRPr lang="en-US" altLang="ko-KR" b="1" spc="-15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                          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일 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-11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시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, 2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시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, 4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시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분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  (2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일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회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▶ 장        소 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:  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부평아트센터 </a:t>
            </a:r>
            <a:r>
              <a:rPr lang="ko-KR" altLang="en-US" b="1" spc="-150" dirty="0" err="1">
                <a:latin typeface="나눔고딕" pitchFamily="50" charset="-127"/>
                <a:ea typeface="나눔고딕" pitchFamily="50" charset="-127"/>
              </a:rPr>
              <a:t>해누리극장</a:t>
            </a:r>
            <a:endParaRPr lang="en-US" altLang="ko-KR" b="1" spc="-15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▶ 티켓가격 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:   R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석   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66,000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원 </a:t>
            </a:r>
            <a:endParaRPr lang="en-US" altLang="ko-KR" b="1" spc="-15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                            S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석   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55,000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원</a:t>
            </a:r>
            <a:endParaRPr lang="en-US" altLang="ko-KR" b="1" spc="-15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▶ 예매문의 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:   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  <a:hlinkClick r:id="rId2"/>
              </a:rPr>
              <a:t>www.interpark.com</a:t>
            </a:r>
            <a:endParaRPr lang="en-US" altLang="ko-KR" b="1" spc="-150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▶ 주최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주관</a:t>
            </a:r>
            <a:r>
              <a:rPr lang="en-US" altLang="ko-KR" b="1" spc="-15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b="1" spc="-150" dirty="0">
                <a:latin typeface="나눔고딕" pitchFamily="50" charset="-127"/>
                <a:ea typeface="나눔고딕" pitchFamily="50" charset="-127"/>
              </a:rPr>
              <a:t>㈜창라이프</a:t>
            </a:r>
            <a:endParaRPr lang="en-US" altLang="ko-KR" b="1" spc="-15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037434" cy="564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454244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공연소개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44" y="1175548"/>
            <a:ext cx="464347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2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2023</a:t>
            </a:r>
            <a:r>
              <a:rPr lang="ko-KR" altLang="en-US" sz="22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년</a:t>
            </a:r>
            <a:r>
              <a:rPr lang="en-US" altLang="ko-KR" sz="22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, 2</a:t>
            </a:r>
            <a:r>
              <a:rPr lang="ko-KR" altLang="en-US" sz="22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년 만에 만나는</a:t>
            </a:r>
            <a:endParaRPr lang="en-US" altLang="ko-KR" sz="2200" b="1" dirty="0">
              <a:solidFill>
                <a:schemeClr val="tx2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믿고 보는 어린이 공연의 스테디셀러</a:t>
            </a:r>
            <a:r>
              <a:rPr lang="en-US" altLang="ko-KR" sz="22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en-US" altLang="ko-KR" sz="1000" b="1" dirty="0">
              <a:solidFill>
                <a:schemeClr val="tx2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올레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비바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아미고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!!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헬로카봇이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더 신나고 다채롭게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쌈바로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돌아왔다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!!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최강 합체 로봇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펜타스톰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불가능은 없다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레드와일러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쌈바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춤추는 경찰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저스포스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쌈바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헬로카봇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뮤지컬에서만 만나 볼 수 있는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새로운 캐릭터 댄스마스터와 즐기는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신나는 댄스 파티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965" y="980256"/>
            <a:ext cx="4134523" cy="568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454244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공연소개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06" y="908720"/>
            <a:ext cx="8929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어린이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공연 스테디셀러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뮤지컬 </a:t>
            </a:r>
            <a:r>
              <a:rPr lang="ko-KR" altLang="en-US" sz="2000" b="1" dirty="0" err="1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헬로카봇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1700" b="1" dirty="0">
                <a:latin typeface="나눔고딕" pitchFamily="50" charset="-127"/>
                <a:ea typeface="나눔고딕" pitchFamily="50" charset="-127"/>
              </a:rPr>
              <a:t>매 시즌 흥행 열풍</a:t>
            </a:r>
            <a:r>
              <a:rPr lang="en-US" altLang="ko-KR" sz="1700" b="1" dirty="0"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1700" b="1" dirty="0">
                <a:latin typeface="나눔고딕" pitchFamily="50" charset="-127"/>
                <a:ea typeface="나눔고딕" pitchFamily="50" charset="-127"/>
              </a:rPr>
              <a:t>실사와 애니메이션이 공존하는 뮤지컬 </a:t>
            </a:r>
            <a:r>
              <a:rPr lang="ko-KR" altLang="en-US" sz="1700" b="1" dirty="0" err="1">
                <a:latin typeface="나눔고딕" pitchFamily="50" charset="-127"/>
                <a:ea typeface="나눔고딕" pitchFamily="50" charset="-127"/>
              </a:rPr>
              <a:t>헬로</a:t>
            </a:r>
            <a:r>
              <a:rPr lang="ko-KR" altLang="en-US" sz="17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700" b="1" dirty="0" err="1">
                <a:latin typeface="나눔고딕" pitchFamily="50" charset="-127"/>
                <a:ea typeface="나눔고딕" pitchFamily="50" charset="-127"/>
              </a:rPr>
              <a:t>카봇</a:t>
            </a:r>
            <a:r>
              <a:rPr lang="en-US" altLang="ko-KR" sz="1700" b="1" dirty="0"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1700" b="1" dirty="0">
                <a:latin typeface="나눔고딕" pitchFamily="50" charset="-127"/>
                <a:ea typeface="나눔고딕" pitchFamily="50" charset="-127"/>
              </a:rPr>
              <a:t>더 화려하고 짜릿해진 상상 이상의 재미</a:t>
            </a:r>
            <a:r>
              <a:rPr lang="en-US" altLang="ko-KR" sz="1700" b="1" dirty="0"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1700" b="1" dirty="0">
                <a:latin typeface="나눔고딕" pitchFamily="50" charset="-127"/>
                <a:ea typeface="나눔고딕" pitchFamily="50" charset="-127"/>
              </a:rPr>
              <a:t>뮤지컬 </a:t>
            </a:r>
            <a:r>
              <a:rPr lang="ko-KR" altLang="en-US" sz="1700" b="1" dirty="0" err="1">
                <a:latin typeface="나눔고딕" pitchFamily="50" charset="-127"/>
                <a:ea typeface="나눔고딕" pitchFamily="50" charset="-127"/>
              </a:rPr>
              <a:t>헬로</a:t>
            </a:r>
            <a:r>
              <a:rPr lang="ko-KR" altLang="en-US" sz="17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700" b="1" dirty="0" err="1">
                <a:latin typeface="나눔고딕" pitchFamily="50" charset="-127"/>
                <a:ea typeface="나눔고딕" pitchFamily="50" charset="-127"/>
              </a:rPr>
              <a:t>카봇</a:t>
            </a:r>
            <a:r>
              <a:rPr lang="en-US" altLang="ko-KR" sz="1700" b="1" dirty="0"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1700" b="1" dirty="0" err="1">
                <a:latin typeface="나눔고딕" pitchFamily="50" charset="-127"/>
                <a:ea typeface="나눔고딕" pitchFamily="50" charset="-127"/>
              </a:rPr>
              <a:t>여섯번째</a:t>
            </a:r>
            <a:r>
              <a:rPr lang="ko-KR" altLang="en-US" sz="1700" b="1" dirty="0">
                <a:latin typeface="나눔고딕" pitchFamily="50" charset="-127"/>
                <a:ea typeface="나눔고딕" pitchFamily="50" charset="-127"/>
              </a:rPr>
              <a:t> 이야기가 온다</a:t>
            </a:r>
            <a:r>
              <a:rPr lang="en-US" altLang="ko-KR" sz="1700" b="1" dirty="0"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어린이</a:t>
            </a:r>
            <a:r>
              <a:rPr lang="en-US" altLang="ko-KR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관객들은 시계를 들고 다같이 </a:t>
            </a:r>
            <a:r>
              <a:rPr lang="ko-KR" altLang="en-US" sz="2000" b="1" dirty="0" err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헬로</a:t>
            </a:r>
            <a:r>
              <a:rPr lang="en-US" altLang="ko-KR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~</a:t>
            </a:r>
            <a:r>
              <a:rPr lang="ko-KR" altLang="en-US" sz="2000" b="1" dirty="0" err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카봇</a:t>
            </a:r>
            <a:r>
              <a:rPr lang="en-US" altLang="ko-KR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1700" b="1" dirty="0" err="1">
                <a:latin typeface="나눔고딕" pitchFamily="50" charset="-127"/>
                <a:ea typeface="나눔고딕" pitchFamily="50" charset="-127"/>
              </a:rPr>
              <a:t>헬로카봇</a:t>
            </a:r>
            <a:r>
              <a:rPr lang="ko-KR" altLang="en-US" sz="1700" b="1" dirty="0">
                <a:latin typeface="나눔고딕" pitchFamily="50" charset="-127"/>
                <a:ea typeface="나눔고딕" pitchFamily="50" charset="-127"/>
              </a:rPr>
              <a:t> 공연에 빠질 수 없는 원격 제어 </a:t>
            </a:r>
            <a:r>
              <a:rPr lang="en-US" altLang="ko-KR" sz="1700" b="1" dirty="0">
                <a:latin typeface="나눔고딕" pitchFamily="50" charset="-127"/>
                <a:ea typeface="나눔고딕" pitchFamily="50" charset="-127"/>
              </a:rPr>
              <a:t>LED </a:t>
            </a:r>
            <a:r>
              <a:rPr lang="ko-KR" altLang="en-US" sz="1700" b="1" dirty="0">
                <a:latin typeface="나눔고딕" pitchFamily="50" charset="-127"/>
                <a:ea typeface="나눔고딕" pitchFamily="50" charset="-127"/>
              </a:rPr>
              <a:t>팔찌</a:t>
            </a:r>
            <a:r>
              <a:rPr lang="en-US" altLang="ko-KR" sz="1700" b="1" dirty="0">
                <a:latin typeface="나눔고딕" pitchFamily="50" charset="-127"/>
                <a:ea typeface="나눔고딕" pitchFamily="50" charset="-127"/>
              </a:rPr>
              <a:t>! </a:t>
            </a:r>
          </a:p>
          <a:p>
            <a:pPr algn="ctr">
              <a:lnSpc>
                <a:spcPct val="150000"/>
              </a:lnSpc>
            </a:pPr>
            <a:r>
              <a:rPr lang="ko-KR" altLang="en-US" sz="1700" b="1" dirty="0" err="1">
                <a:latin typeface="나눔고딕" pitchFamily="50" charset="-127"/>
                <a:ea typeface="나눔고딕" pitchFamily="50" charset="-127"/>
              </a:rPr>
              <a:t>차탄이</a:t>
            </a:r>
            <a:r>
              <a:rPr lang="ko-KR" altLang="en-US" sz="1700" b="1" dirty="0">
                <a:latin typeface="나눔고딕" pitchFamily="50" charset="-127"/>
                <a:ea typeface="나눔고딕" pitchFamily="50" charset="-127"/>
              </a:rPr>
              <a:t> 위험에 빠졌을 때 팔찌를 들고 </a:t>
            </a:r>
            <a:r>
              <a:rPr lang="ko-KR" altLang="en-US" sz="1700" b="1" dirty="0" err="1">
                <a:latin typeface="나눔고딕" pitchFamily="50" charset="-127"/>
                <a:ea typeface="나눔고딕" pitchFamily="50" charset="-127"/>
              </a:rPr>
              <a:t>카봇을</a:t>
            </a:r>
            <a:r>
              <a:rPr lang="ko-KR" altLang="en-US" sz="1700" b="1" dirty="0">
                <a:latin typeface="나눔고딕" pitchFamily="50" charset="-127"/>
                <a:ea typeface="나눔고딕" pitchFamily="50" charset="-127"/>
              </a:rPr>
              <a:t> 불러줘</a:t>
            </a:r>
            <a:r>
              <a:rPr lang="en-US" altLang="ko-KR" sz="1700" b="1" dirty="0">
                <a:latin typeface="나눔고딕" pitchFamily="50" charset="-127"/>
                <a:ea typeface="나눔고딕" pitchFamily="50" charset="-127"/>
              </a:rPr>
              <a:t>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248" y="3490063"/>
            <a:ext cx="6326104" cy="332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454244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공연소개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44" y="857232"/>
            <a:ext cx="892975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즐겁고 신나는 </a:t>
            </a:r>
            <a:r>
              <a:rPr lang="ko-KR" altLang="en-US" sz="2200" b="1" dirty="0" err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쌈바</a:t>
            </a:r>
            <a:r>
              <a:rPr lang="ko-KR" altLang="en-US" sz="22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err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카봇들의</a:t>
            </a:r>
            <a:r>
              <a:rPr lang="ko-KR" altLang="en-US" sz="22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 등장</a:t>
            </a:r>
            <a:r>
              <a:rPr lang="en-US" altLang="ko-KR" sz="22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걱정 안녕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짜증 안녕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슬픔과 우울은 굿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~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바이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!!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대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카봇이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합체된 최강 합체 로봇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!,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펜타스톰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X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자상하면서도 정의감이 넘치는 춤추는 경찰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저스티스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쌈바모드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불가능은 없다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!! 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포기를 모르는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레드와일러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쌈바모드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662" y="3319742"/>
            <a:ext cx="6485706" cy="3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4590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나눔고딕" pitchFamily="50" charset="-127"/>
                <a:ea typeface="나눔고딕" pitchFamily="50" charset="-127"/>
              </a:rPr>
              <a:t>시놉시스</a:t>
            </a:r>
            <a:endParaRPr lang="ko-KR" alt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980728"/>
            <a:ext cx="8821644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대국민 댄스 오디션 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&lt;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댄싱 히어로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&gt;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가 개최된다구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오디션에 참가한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차탄과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친구들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 “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으아아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떨린다 떨려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!”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하지만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오디션장에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MTS 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일당과 어둠의 마법사 블랙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위저드가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나타나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대회는 엉망이 되는데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….</a:t>
            </a:r>
          </a:p>
          <a:p>
            <a:pPr algn="ctr">
              <a:lnSpc>
                <a:spcPct val="150000"/>
              </a:lnSpc>
            </a:pPr>
            <a:endParaRPr lang="en-US" altLang="ko-KR" sz="2000" b="1" dirty="0">
              <a:solidFill>
                <a:schemeClr val="tx2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이봐</a:t>
            </a:r>
            <a:r>
              <a:rPr lang="en-US" altLang="ko-KR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꼬마</a:t>
            </a:r>
            <a:r>
              <a:rPr lang="en-US" altLang="ko-KR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우승은 우리 </a:t>
            </a:r>
            <a:r>
              <a:rPr lang="ko-KR" altLang="en-US" sz="2000" b="1" dirty="0" err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꺼라구</a:t>
            </a:r>
            <a:r>
              <a:rPr lang="en-US" altLang="ko-KR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!”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“Rain of Darkness! </a:t>
            </a:r>
            <a:r>
              <a:rPr lang="ko-KR" altLang="en-US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세상은 암흑으로 </a:t>
            </a:r>
            <a:r>
              <a:rPr lang="ko-KR" altLang="en-US" sz="2000" b="1" dirty="0" err="1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물들것이다</a:t>
            </a:r>
            <a:r>
              <a:rPr lang="en-US" altLang="ko-KR" sz="2000" b="1" dirty="0">
                <a:solidFill>
                  <a:schemeClr val="tx2"/>
                </a:solidFill>
                <a:latin typeface="나눔고딕" pitchFamily="50" charset="-127"/>
                <a:ea typeface="나눔고딕" pitchFamily="50" charset="-127"/>
              </a:rPr>
              <a:t>!”</a:t>
            </a:r>
          </a:p>
          <a:p>
            <a:pPr algn="ctr">
              <a:lnSpc>
                <a:spcPct val="150000"/>
              </a:lnSpc>
            </a:pPr>
            <a:endParaRPr lang="en-US" altLang="ko-KR" sz="2000" b="1" dirty="0">
              <a:solidFill>
                <a:schemeClr val="tx2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친구들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걱정마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카봇과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친구들만 있다면 걱정 안녕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짜증 안녕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슬픔과 우울은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쌈바로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날려버리는거야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차탄과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b="1" dirty="0" err="1">
                <a:latin typeface="나눔고딕" pitchFamily="50" charset="-127"/>
                <a:ea typeface="나눔고딕" pitchFamily="50" charset="-127"/>
              </a:rPr>
              <a:t>카봇들이</a:t>
            </a:r>
            <a:r>
              <a:rPr lang="ko-KR" altLang="en-US" sz="2000" b="1" dirty="0">
                <a:latin typeface="나눔고딕" pitchFamily="50" charset="-127"/>
                <a:ea typeface="나눔고딕" pitchFamily="50" charset="-127"/>
              </a:rPr>
              <a:t> 펼치는 흔들흔들 댄스파티</a:t>
            </a:r>
            <a:r>
              <a:rPr lang="en-US" altLang="ko-KR" sz="2000" b="1" dirty="0">
                <a:latin typeface="나눔고딕" pitchFamily="50" charset="-127"/>
                <a:ea typeface="나눔고딕" pitchFamily="50" charset="-127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346</Words>
  <Application>Microsoft Office PowerPoint</Application>
  <PresentationFormat>화면 슬라이드 쇼(4:3)</PresentationFormat>
  <Paragraphs>52</Paragraphs>
  <Slides>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나눔고딕</vt:lpstr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uu</dc:creator>
  <cp:lastModifiedBy>jeong hyunwook</cp:lastModifiedBy>
  <cp:revision>994</cp:revision>
  <dcterms:created xsi:type="dcterms:W3CDTF">2015-04-08T04:51:31Z</dcterms:created>
  <dcterms:modified xsi:type="dcterms:W3CDTF">2023-03-17T19:49:38Z</dcterms:modified>
</cp:coreProperties>
</file>