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1"/>
  </p:notesMasterIdLst>
  <p:sldIdLst>
    <p:sldId id="257" r:id="rId2"/>
    <p:sldId id="275" r:id="rId3"/>
    <p:sldId id="271" r:id="rId4"/>
    <p:sldId id="266" r:id="rId5"/>
    <p:sldId id="272" r:id="rId6"/>
    <p:sldId id="277" r:id="rId7"/>
    <p:sldId id="278" r:id="rId8"/>
    <p:sldId id="279" r:id="rId9"/>
    <p:sldId id="273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E44"/>
    <a:srgbClr val="41C6EF"/>
    <a:srgbClr val="F16868"/>
    <a:srgbClr val="FF66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5E1BD-5C33-4C27-B3FD-25C120A5AB09}" type="datetimeFigureOut">
              <a:rPr lang="ko-KR" altLang="en-US" smtClean="0"/>
              <a:pPr/>
              <a:t>2022-11-04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1792B-8B70-4AF7-BA86-4E22C910A7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1792B-8B70-4AF7-BA86-4E22C910A71F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2022-11-04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2022-11-04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2022-11-04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2022-11-04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2022-11-04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2022-11-04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2022-11-04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2022-11-04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2022-11-04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2022-11-04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2022-11-04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D5CBB-75EB-4D53-9CC8-3FF0F3081229}" type="datetimeFigureOut">
              <a:rPr lang="ko-KR" altLang="en-US" smtClean="0"/>
              <a:pPr/>
              <a:t>2022-11-04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interpark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다운로드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8597"/>
            <a:ext cx="8643998" cy="605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20578"/>
            <a:ext cx="1505540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※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공연개요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429124" y="1476453"/>
            <a:ext cx="46434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>
                <a:latin typeface="+mn-ea"/>
              </a:rPr>
              <a:t>▶ 공 연  명</a:t>
            </a:r>
            <a:r>
              <a:rPr lang="en-US" altLang="ko-KR" b="1" dirty="0">
                <a:latin typeface="+mn-ea"/>
              </a:rPr>
              <a:t>: </a:t>
            </a:r>
            <a:r>
              <a:rPr lang="ko-KR" altLang="en-US" b="1" dirty="0">
                <a:latin typeface="+mn-ea"/>
              </a:rPr>
              <a:t>뮤지컬 </a:t>
            </a:r>
            <a:r>
              <a:rPr lang="en-US" altLang="ko-KR" b="1" dirty="0">
                <a:latin typeface="+mn-ea"/>
              </a:rPr>
              <a:t>&lt;</a:t>
            </a:r>
            <a:r>
              <a:rPr lang="ko-KR" altLang="en-US" b="1" dirty="0" err="1">
                <a:latin typeface="+mn-ea"/>
              </a:rPr>
              <a:t>티티체리</a:t>
            </a:r>
            <a:r>
              <a:rPr lang="en-US" altLang="ko-KR" b="1" dirty="0">
                <a:latin typeface="+mn-ea"/>
              </a:rPr>
              <a:t>&gt;</a:t>
            </a:r>
            <a:r>
              <a:rPr lang="ko-KR" altLang="en-US" b="1" dirty="0">
                <a:latin typeface="+mn-ea"/>
              </a:rPr>
              <a:t> </a:t>
            </a:r>
            <a:r>
              <a:rPr lang="en-US" altLang="ko-KR" b="1" dirty="0">
                <a:latin typeface="+mn-ea"/>
              </a:rPr>
              <a:t>– </a:t>
            </a:r>
            <a:r>
              <a:rPr lang="ko-KR" altLang="en-US" b="1" dirty="0">
                <a:latin typeface="+mn-ea"/>
              </a:rPr>
              <a:t>인천</a:t>
            </a:r>
            <a:r>
              <a:rPr lang="en-US" altLang="ko-KR" b="1" dirty="0">
                <a:latin typeface="+mn-ea"/>
              </a:rPr>
              <a:t> </a:t>
            </a:r>
          </a:p>
          <a:p>
            <a:endParaRPr lang="en-US" altLang="ko-KR" b="1" dirty="0">
              <a:latin typeface="+mn-ea"/>
            </a:endParaRPr>
          </a:p>
          <a:p>
            <a:r>
              <a:rPr lang="ko-KR" altLang="en-US" b="1" dirty="0">
                <a:latin typeface="+mn-ea"/>
              </a:rPr>
              <a:t>▶ 시      기</a:t>
            </a:r>
            <a:r>
              <a:rPr lang="en-US" altLang="ko-KR" b="1" dirty="0">
                <a:latin typeface="+mn-ea"/>
              </a:rPr>
              <a:t>: 2023. 7. 22(</a:t>
            </a:r>
            <a:r>
              <a:rPr lang="ko-KR" altLang="en-US" b="1" dirty="0">
                <a:latin typeface="+mn-ea"/>
              </a:rPr>
              <a:t>토</a:t>
            </a:r>
            <a:r>
              <a:rPr lang="en-US" altLang="ko-KR" b="1" dirty="0">
                <a:latin typeface="+mn-ea"/>
              </a:rPr>
              <a:t>)~23(</a:t>
            </a:r>
            <a:r>
              <a:rPr lang="ko-KR" altLang="en-US" b="1" dirty="0">
                <a:latin typeface="+mn-ea"/>
              </a:rPr>
              <a:t>일</a:t>
            </a:r>
            <a:r>
              <a:rPr lang="en-US" altLang="ko-KR" b="1" dirty="0">
                <a:latin typeface="+mn-ea"/>
              </a:rPr>
              <a:t>)</a:t>
            </a:r>
          </a:p>
          <a:p>
            <a:endParaRPr lang="en-US" altLang="ko-KR" b="1" dirty="0">
              <a:latin typeface="+mn-ea"/>
            </a:endParaRPr>
          </a:p>
          <a:p>
            <a:r>
              <a:rPr lang="ko-KR" altLang="en-US" b="1" dirty="0">
                <a:latin typeface="+mn-ea"/>
              </a:rPr>
              <a:t>▶ 시      간 </a:t>
            </a:r>
            <a:r>
              <a:rPr lang="en-US" altLang="ko-KR" b="1" dirty="0">
                <a:latin typeface="+mn-ea"/>
              </a:rPr>
              <a:t>: </a:t>
            </a:r>
            <a:r>
              <a:rPr lang="ko-KR" altLang="en-US" b="1" dirty="0">
                <a:latin typeface="+mn-ea"/>
              </a:rPr>
              <a:t>토</a:t>
            </a:r>
            <a:r>
              <a:rPr lang="en-US" altLang="ko-KR" b="1" dirty="0">
                <a:latin typeface="+mn-ea"/>
              </a:rPr>
              <a:t>,</a:t>
            </a:r>
            <a:r>
              <a:rPr lang="ko-KR" altLang="en-US" b="1" dirty="0">
                <a:latin typeface="+mn-ea"/>
              </a:rPr>
              <a:t>일 </a:t>
            </a:r>
            <a:r>
              <a:rPr lang="en-US" altLang="ko-KR" b="1" dirty="0">
                <a:latin typeface="+mn-ea"/>
              </a:rPr>
              <a:t>– 11</a:t>
            </a:r>
            <a:r>
              <a:rPr lang="ko-KR" altLang="en-US" b="1" dirty="0">
                <a:latin typeface="+mn-ea"/>
              </a:rPr>
              <a:t>시</a:t>
            </a:r>
            <a:r>
              <a:rPr lang="en-US" altLang="ko-KR" b="1" dirty="0">
                <a:latin typeface="+mn-ea"/>
              </a:rPr>
              <a:t>, 2</a:t>
            </a:r>
            <a:r>
              <a:rPr lang="ko-KR" altLang="en-US" b="1" dirty="0">
                <a:latin typeface="+mn-ea"/>
              </a:rPr>
              <a:t>시</a:t>
            </a:r>
            <a:r>
              <a:rPr lang="en-US" altLang="ko-KR" b="1" dirty="0">
                <a:latin typeface="+mn-ea"/>
              </a:rPr>
              <a:t>, 4</a:t>
            </a:r>
            <a:r>
              <a:rPr lang="ko-KR" altLang="en-US" b="1" dirty="0">
                <a:latin typeface="+mn-ea"/>
              </a:rPr>
              <a:t>시</a:t>
            </a:r>
            <a:r>
              <a:rPr lang="en-US" altLang="ko-KR" b="1" dirty="0">
                <a:latin typeface="+mn-ea"/>
              </a:rPr>
              <a:t>30</a:t>
            </a:r>
            <a:r>
              <a:rPr lang="ko-KR" altLang="en-US" b="1" dirty="0">
                <a:latin typeface="+mn-ea"/>
              </a:rPr>
              <a:t>분</a:t>
            </a:r>
            <a:endParaRPr lang="en-US" altLang="ko-KR" b="1" dirty="0">
              <a:latin typeface="+mn-ea"/>
            </a:endParaRPr>
          </a:p>
          <a:p>
            <a:r>
              <a:rPr lang="en-US" altLang="ko-KR" b="1" dirty="0">
                <a:latin typeface="+mn-ea"/>
              </a:rPr>
              <a:t>	                (</a:t>
            </a:r>
            <a:r>
              <a:rPr lang="ko-KR" altLang="en-US" b="1" dirty="0">
                <a:latin typeface="+mn-ea"/>
              </a:rPr>
              <a:t>총</a:t>
            </a:r>
            <a:r>
              <a:rPr lang="en-US" altLang="ko-KR" b="1" dirty="0">
                <a:latin typeface="+mn-ea"/>
              </a:rPr>
              <a:t>6</a:t>
            </a:r>
            <a:r>
              <a:rPr lang="ko-KR" altLang="en-US" b="1" dirty="0">
                <a:latin typeface="+mn-ea"/>
              </a:rPr>
              <a:t>회</a:t>
            </a:r>
            <a:r>
              <a:rPr lang="en-US" altLang="ko-KR" b="1" dirty="0">
                <a:latin typeface="+mn-ea"/>
              </a:rPr>
              <a:t>)</a:t>
            </a:r>
          </a:p>
          <a:p>
            <a:endParaRPr lang="en-US" altLang="ko-KR" b="1" dirty="0">
              <a:latin typeface="+mn-ea"/>
            </a:endParaRPr>
          </a:p>
          <a:p>
            <a:r>
              <a:rPr lang="ko-KR" altLang="en-US" b="1" dirty="0">
                <a:latin typeface="+mn-ea"/>
              </a:rPr>
              <a:t>▶ 장      소</a:t>
            </a:r>
            <a:r>
              <a:rPr lang="en-US" altLang="ko-KR" b="1" dirty="0">
                <a:latin typeface="+mn-ea"/>
              </a:rPr>
              <a:t>:  </a:t>
            </a:r>
            <a:r>
              <a:rPr lang="ko-KR" altLang="en-US" b="1" dirty="0">
                <a:latin typeface="+mn-ea"/>
              </a:rPr>
              <a:t>부평아트센터 </a:t>
            </a:r>
            <a:r>
              <a:rPr lang="ko-KR" altLang="en-US" b="1" dirty="0" err="1">
                <a:latin typeface="+mn-ea"/>
              </a:rPr>
              <a:t>해누리극장</a:t>
            </a:r>
            <a:endParaRPr lang="en-US" altLang="ko-KR" b="1" dirty="0">
              <a:latin typeface="+mn-ea"/>
            </a:endParaRPr>
          </a:p>
          <a:p>
            <a:endParaRPr lang="en-US" altLang="ko-KR" b="1" dirty="0">
              <a:latin typeface="+mn-ea"/>
            </a:endParaRPr>
          </a:p>
          <a:p>
            <a:r>
              <a:rPr lang="ko-KR" altLang="en-US" b="1" dirty="0">
                <a:latin typeface="+mn-ea"/>
              </a:rPr>
              <a:t>▶ 티켓가격 </a:t>
            </a:r>
            <a:r>
              <a:rPr lang="en-US" altLang="ko-KR" b="1" dirty="0">
                <a:latin typeface="+mn-ea"/>
              </a:rPr>
              <a:t>:  R</a:t>
            </a:r>
            <a:r>
              <a:rPr lang="ko-KR" altLang="en-US" b="1" dirty="0">
                <a:latin typeface="+mn-ea"/>
              </a:rPr>
              <a:t>석 </a:t>
            </a:r>
            <a:r>
              <a:rPr lang="en-US" altLang="ko-KR" b="1" dirty="0">
                <a:latin typeface="+mn-ea"/>
              </a:rPr>
              <a:t>66,000</a:t>
            </a:r>
            <a:r>
              <a:rPr lang="ko-KR" altLang="en-US" b="1" dirty="0">
                <a:latin typeface="+mn-ea"/>
              </a:rPr>
              <a:t>원 </a:t>
            </a:r>
            <a:endParaRPr lang="en-US" altLang="ko-KR" b="1" dirty="0">
              <a:latin typeface="+mn-ea"/>
            </a:endParaRPr>
          </a:p>
          <a:p>
            <a:r>
              <a:rPr lang="en-US" altLang="ko-KR" b="1" dirty="0">
                <a:latin typeface="+mn-ea"/>
              </a:rPr>
              <a:t>                   S</a:t>
            </a:r>
            <a:r>
              <a:rPr lang="ko-KR" altLang="en-US" b="1" dirty="0">
                <a:latin typeface="+mn-ea"/>
              </a:rPr>
              <a:t>석 </a:t>
            </a:r>
            <a:r>
              <a:rPr lang="en-US" altLang="ko-KR" b="1">
                <a:latin typeface="+mn-ea"/>
              </a:rPr>
              <a:t>55,000</a:t>
            </a:r>
            <a:r>
              <a:rPr lang="ko-KR" altLang="en-US" b="1" dirty="0">
                <a:latin typeface="+mn-ea"/>
              </a:rPr>
              <a:t>원</a:t>
            </a:r>
            <a:endParaRPr lang="en-US" altLang="ko-KR" b="1" dirty="0">
              <a:latin typeface="+mn-ea"/>
            </a:endParaRPr>
          </a:p>
          <a:p>
            <a:endParaRPr lang="en-US" altLang="ko-KR" b="1" dirty="0">
              <a:latin typeface="+mn-ea"/>
            </a:endParaRPr>
          </a:p>
          <a:p>
            <a:r>
              <a:rPr lang="ko-KR" altLang="en-US" b="1" dirty="0">
                <a:latin typeface="+mn-ea"/>
              </a:rPr>
              <a:t>▶ 예매문의 </a:t>
            </a:r>
            <a:r>
              <a:rPr lang="en-US" altLang="ko-KR" b="1" dirty="0">
                <a:latin typeface="+mn-ea"/>
              </a:rPr>
              <a:t>:  1566-6551</a:t>
            </a:r>
          </a:p>
          <a:p>
            <a:r>
              <a:rPr lang="en-US" altLang="ko-KR" b="1" dirty="0">
                <a:latin typeface="+mn-ea"/>
              </a:rPr>
              <a:t>                   </a:t>
            </a:r>
            <a:r>
              <a:rPr lang="en-US" altLang="ko-KR" b="1" dirty="0">
                <a:latin typeface="+mn-ea"/>
                <a:hlinkClick r:id="rId2"/>
              </a:rPr>
              <a:t>www.interpark.com</a:t>
            </a:r>
            <a:endParaRPr lang="en-US" altLang="ko-KR" b="1" dirty="0">
              <a:latin typeface="+mn-ea"/>
            </a:endParaRPr>
          </a:p>
          <a:p>
            <a:endParaRPr lang="en-US" altLang="ko-KR" b="1" dirty="0">
              <a:latin typeface="+mn-ea"/>
            </a:endParaRPr>
          </a:p>
          <a:p>
            <a:r>
              <a:rPr lang="ko-KR" altLang="en-US" b="1" dirty="0">
                <a:latin typeface="+mn-ea"/>
              </a:rPr>
              <a:t>▶ 주최</a:t>
            </a:r>
            <a:r>
              <a:rPr lang="en-US" altLang="ko-KR" b="1" dirty="0">
                <a:latin typeface="+mn-ea"/>
              </a:rPr>
              <a:t>·</a:t>
            </a:r>
            <a:r>
              <a:rPr lang="ko-KR" altLang="en-US" b="1" dirty="0">
                <a:latin typeface="+mn-ea"/>
              </a:rPr>
              <a:t>주관</a:t>
            </a:r>
            <a:r>
              <a:rPr lang="en-US" altLang="ko-KR" b="1" dirty="0">
                <a:latin typeface="+mn-ea"/>
              </a:rPr>
              <a:t>: </a:t>
            </a:r>
            <a:r>
              <a:rPr lang="ko-KR" altLang="en-US" b="1" dirty="0">
                <a:latin typeface="+mn-ea"/>
              </a:rPr>
              <a:t>㈜</a:t>
            </a:r>
            <a:r>
              <a:rPr lang="ko-KR" altLang="en-US" b="1" dirty="0" err="1">
                <a:latin typeface="+mn-ea"/>
              </a:rPr>
              <a:t>창라이프</a:t>
            </a:r>
            <a:endParaRPr lang="en-US" altLang="ko-KR" b="1" dirty="0">
              <a:latin typeface="+mn-ea"/>
            </a:endParaRPr>
          </a:p>
        </p:txBody>
      </p:sp>
      <p:pic>
        <p:nvPicPr>
          <p:cNvPr id="2050" name="Picture 2" descr="C:\Users\user\Desktop\다운로드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389" y="1643050"/>
            <a:ext cx="4006859" cy="4006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707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20578"/>
            <a:ext cx="1505540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※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공연소개</a:t>
            </a:r>
          </a:p>
        </p:txBody>
      </p:sp>
      <p:grpSp>
        <p:nvGrpSpPr>
          <p:cNvPr id="7" name="object 8"/>
          <p:cNvGrpSpPr/>
          <p:nvPr/>
        </p:nvGrpSpPr>
        <p:grpSpPr>
          <a:xfrm>
            <a:off x="142844" y="1357298"/>
            <a:ext cx="4429156" cy="4667246"/>
            <a:chOff x="995172" y="1033271"/>
            <a:chExt cx="4937760" cy="520319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5172" y="2892552"/>
              <a:ext cx="4937759" cy="33436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9823" y="1033271"/>
              <a:ext cx="3822191" cy="2734055"/>
            </a:xfrm>
            <a:prstGeom prst="rect">
              <a:avLst/>
            </a:prstGeom>
          </p:spPr>
        </p:pic>
      </p:grpSp>
      <p:sp>
        <p:nvSpPr>
          <p:cNvPr id="13" name="직사각형 12"/>
          <p:cNvSpPr/>
          <p:nvPr/>
        </p:nvSpPr>
        <p:spPr>
          <a:xfrm>
            <a:off x="4143372" y="2071678"/>
            <a:ext cx="4643438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rgbClr val="FF6699"/>
                </a:solidFill>
                <a:latin typeface="+mn-ea"/>
              </a:rPr>
              <a:t>색다른 장소에서 펼쳐지는 </a:t>
            </a:r>
            <a:r>
              <a:rPr lang="ko-KR" altLang="en-US" sz="2000" b="1" dirty="0" err="1">
                <a:solidFill>
                  <a:srgbClr val="FF6699"/>
                </a:solidFill>
                <a:latin typeface="+mn-ea"/>
              </a:rPr>
              <a:t>방탈출</a:t>
            </a:r>
            <a:r>
              <a:rPr lang="ko-KR" altLang="en-US" sz="2000" b="1" dirty="0">
                <a:solidFill>
                  <a:srgbClr val="FF6699"/>
                </a:solidFill>
                <a:latin typeface="+mn-ea"/>
              </a:rPr>
              <a:t> </a:t>
            </a:r>
            <a:endParaRPr lang="en-US" altLang="ko-KR" sz="2000" b="1" dirty="0">
              <a:solidFill>
                <a:srgbClr val="FF6699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rgbClr val="FF6699"/>
                </a:solidFill>
                <a:latin typeface="+mn-ea"/>
              </a:rPr>
              <a:t>게임과 소녀들의 신나는 액션 모험</a:t>
            </a:r>
            <a:r>
              <a:rPr lang="en-US" altLang="ko-KR" sz="2000" b="1" dirty="0">
                <a:solidFill>
                  <a:srgbClr val="FF6699"/>
                </a:solidFill>
                <a:latin typeface="+mn-ea"/>
              </a:rPr>
              <a:t>!</a:t>
            </a:r>
          </a:p>
          <a:p>
            <a:pPr algn="ctr">
              <a:lnSpc>
                <a:spcPct val="150000"/>
              </a:lnSpc>
            </a:pPr>
            <a:endParaRPr lang="en-US" altLang="ko-KR" sz="20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dirty="0"/>
              <a:t>매번 새로워지는 </a:t>
            </a:r>
            <a:r>
              <a:rPr lang="ko-KR" altLang="en-US" b="1" dirty="0" err="1"/>
              <a:t>방탈출</a:t>
            </a:r>
            <a:r>
              <a:rPr lang="ko-KR" altLang="en-US" b="1" dirty="0"/>
              <a:t> 게임은 </a:t>
            </a:r>
            <a:endParaRPr lang="en-US" altLang="ko-KR" b="1" dirty="0"/>
          </a:p>
          <a:p>
            <a:pPr algn="ctr">
              <a:lnSpc>
                <a:spcPct val="150000"/>
              </a:lnSpc>
            </a:pPr>
            <a:r>
              <a:rPr lang="ko-KR" altLang="en-US" b="1" dirty="0"/>
              <a:t>아이들도 주도적으로 문제를 </a:t>
            </a:r>
            <a:endParaRPr lang="en-US" altLang="ko-KR" b="1" dirty="0"/>
          </a:p>
          <a:p>
            <a:pPr algn="ctr">
              <a:lnSpc>
                <a:spcPct val="150000"/>
              </a:lnSpc>
            </a:pPr>
            <a:r>
              <a:rPr lang="ko-KR" altLang="en-US" b="1" dirty="0"/>
              <a:t>풀어보도록 자연스럽게 이끌며</a:t>
            </a:r>
            <a:r>
              <a:rPr lang="en-US" altLang="ko-KR" b="1" dirty="0"/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b="1" dirty="0"/>
              <a:t>두뇌 활동을 할 수 있도록 </a:t>
            </a:r>
            <a:endParaRPr lang="en-US" altLang="ko-KR" b="1" dirty="0"/>
          </a:p>
          <a:p>
            <a:pPr algn="ctr">
              <a:lnSpc>
                <a:spcPct val="150000"/>
              </a:lnSpc>
            </a:pPr>
            <a:r>
              <a:rPr lang="ko-KR" altLang="en-US" b="1" dirty="0"/>
              <a:t>독려한다</a:t>
            </a:r>
            <a:r>
              <a:rPr lang="en-US" altLang="ko-KR" b="1" dirty="0"/>
              <a:t>.</a:t>
            </a:r>
            <a:br>
              <a:rPr lang="ko-KR" altLang="en-US" b="1" dirty="0"/>
            </a:br>
            <a:r>
              <a:rPr lang="en-US" altLang="ko-KR" sz="2000" b="1" dirty="0">
                <a:latin typeface="+mn-ea"/>
              </a:rPr>
              <a:t> </a:t>
            </a:r>
            <a:endParaRPr lang="ko-KR" altLang="en-US" sz="2000" b="1" dirty="0">
              <a:latin typeface="+mn-ea"/>
            </a:endParaRPr>
          </a:p>
          <a:p>
            <a:pPr algn="ctr"/>
            <a:br>
              <a:rPr lang="ko-KR" altLang="en-US" dirty="0"/>
            </a:b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20578"/>
            <a:ext cx="1505540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※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공연소개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143240" y="1643050"/>
            <a:ext cx="5786446" cy="1430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5765" marR="5080" indent="-393700" algn="ctr">
              <a:lnSpc>
                <a:spcPct val="150000"/>
              </a:lnSpc>
              <a:spcBef>
                <a:spcPts val="100"/>
              </a:spcBef>
            </a:pPr>
            <a:r>
              <a:rPr lang="ko-KR" altLang="en-US" sz="2000" b="1" dirty="0">
                <a:solidFill>
                  <a:srgbClr val="F16868"/>
                </a:solidFill>
                <a:latin typeface="+mn-ea"/>
                <a:cs typeface="나눔스퀘어_ac Bold"/>
              </a:rPr>
              <a:t>먼 우주 속 신비한 동물들이 갇히면 우리가 사는 지구도 위험해진다</a:t>
            </a:r>
            <a:r>
              <a:rPr lang="en-US" altLang="ko-KR" sz="2000" b="1" dirty="0">
                <a:solidFill>
                  <a:srgbClr val="F16868"/>
                </a:solidFill>
                <a:latin typeface="+mn-ea"/>
                <a:cs typeface="나눔스퀘어_ac Bold"/>
              </a:rPr>
              <a:t>! </a:t>
            </a:r>
            <a:r>
              <a:rPr lang="ko-KR" altLang="en-US" sz="2000" b="1" spc="-484" dirty="0">
                <a:solidFill>
                  <a:srgbClr val="F16868"/>
                </a:solidFill>
                <a:latin typeface="+mn-ea"/>
                <a:cs typeface="나눔스퀘어_ac Bold"/>
              </a:rPr>
              <a:t> </a:t>
            </a:r>
            <a:r>
              <a:rPr lang="ko-KR" altLang="en-US" sz="2000" b="1" dirty="0">
                <a:solidFill>
                  <a:srgbClr val="F16868"/>
                </a:solidFill>
                <a:latin typeface="+mn-ea"/>
                <a:cs typeface="나눔스퀘어_ac Bold"/>
              </a:rPr>
              <a:t>개성</a:t>
            </a:r>
            <a:r>
              <a:rPr lang="ko-KR" altLang="en-US" sz="2000" b="1" spc="-10" dirty="0">
                <a:solidFill>
                  <a:srgbClr val="F16868"/>
                </a:solidFill>
                <a:latin typeface="+mn-ea"/>
                <a:cs typeface="나눔스퀘어_ac Bold"/>
              </a:rPr>
              <a:t> </a:t>
            </a:r>
            <a:r>
              <a:rPr lang="ko-KR" altLang="en-US" sz="2000" b="1" dirty="0">
                <a:solidFill>
                  <a:srgbClr val="F16868"/>
                </a:solidFill>
                <a:latin typeface="+mn-ea"/>
                <a:cs typeface="나눔스퀘어_ac Bold"/>
              </a:rPr>
              <a:t>넘치는</a:t>
            </a:r>
            <a:r>
              <a:rPr lang="ko-KR" altLang="en-US" sz="2000" b="1" spc="-5" dirty="0">
                <a:solidFill>
                  <a:srgbClr val="F16868"/>
                </a:solidFill>
                <a:latin typeface="+mn-ea"/>
                <a:cs typeface="나눔스퀘어_ac Bold"/>
              </a:rPr>
              <a:t> </a:t>
            </a:r>
            <a:endParaRPr lang="en-US" altLang="ko-KR" sz="2000" b="1" spc="-5" dirty="0">
              <a:solidFill>
                <a:srgbClr val="F16868"/>
              </a:solidFill>
              <a:latin typeface="+mn-ea"/>
              <a:cs typeface="나눔스퀘어_ac Bold"/>
            </a:endParaRPr>
          </a:p>
          <a:p>
            <a:pPr marL="405765" marR="5080" indent="-393700" algn="ctr">
              <a:lnSpc>
                <a:spcPct val="150000"/>
              </a:lnSpc>
              <a:spcBef>
                <a:spcPts val="100"/>
              </a:spcBef>
            </a:pPr>
            <a:r>
              <a:rPr lang="ko-KR" altLang="en-US" sz="2000" b="1" dirty="0">
                <a:solidFill>
                  <a:srgbClr val="F16868"/>
                </a:solidFill>
                <a:latin typeface="+mn-ea"/>
                <a:cs typeface="나눔스퀘어_ac Bold"/>
              </a:rPr>
              <a:t>귀여운</a:t>
            </a:r>
            <a:r>
              <a:rPr lang="ko-KR" altLang="en-US" sz="2000" b="1" spc="-5" dirty="0">
                <a:solidFill>
                  <a:srgbClr val="F16868"/>
                </a:solidFill>
                <a:latin typeface="+mn-ea"/>
                <a:cs typeface="나눔스퀘어_ac Bold"/>
              </a:rPr>
              <a:t> </a:t>
            </a:r>
            <a:r>
              <a:rPr lang="ko-KR" altLang="en-US" sz="2000" b="1" dirty="0">
                <a:solidFill>
                  <a:srgbClr val="F16868"/>
                </a:solidFill>
                <a:latin typeface="+mn-ea"/>
                <a:cs typeface="나눔스퀘어_ac Bold"/>
              </a:rPr>
              <a:t>동물들과</a:t>
            </a:r>
            <a:r>
              <a:rPr lang="ko-KR" altLang="en-US" sz="2000" b="1" spc="-5" dirty="0">
                <a:solidFill>
                  <a:srgbClr val="F16868"/>
                </a:solidFill>
                <a:latin typeface="+mn-ea"/>
                <a:cs typeface="나눔스퀘어_ac Bold"/>
              </a:rPr>
              <a:t> </a:t>
            </a:r>
            <a:r>
              <a:rPr lang="ko-KR" altLang="en-US" sz="2000" b="1" dirty="0">
                <a:solidFill>
                  <a:srgbClr val="F16868"/>
                </a:solidFill>
                <a:latin typeface="+mn-ea"/>
                <a:cs typeface="나눔스퀘어_ac Bold"/>
              </a:rPr>
              <a:t>지구를</a:t>
            </a:r>
            <a:r>
              <a:rPr lang="ko-KR" altLang="en-US" sz="2000" b="1" spc="-5" dirty="0">
                <a:solidFill>
                  <a:srgbClr val="F16868"/>
                </a:solidFill>
                <a:latin typeface="+mn-ea"/>
                <a:cs typeface="나눔스퀘어_ac Bold"/>
              </a:rPr>
              <a:t> </a:t>
            </a:r>
            <a:r>
              <a:rPr lang="ko-KR" altLang="en-US" sz="2000" b="1" dirty="0">
                <a:solidFill>
                  <a:srgbClr val="F16868"/>
                </a:solidFill>
                <a:latin typeface="+mn-ea"/>
                <a:cs typeface="나눔스퀘어_ac Bold"/>
              </a:rPr>
              <a:t>구하기</a:t>
            </a:r>
            <a:r>
              <a:rPr lang="ko-KR" altLang="en-US" sz="2000" b="1" spc="-5" dirty="0">
                <a:solidFill>
                  <a:srgbClr val="F16868"/>
                </a:solidFill>
                <a:latin typeface="+mn-ea"/>
                <a:cs typeface="나눔스퀘어_ac Bold"/>
              </a:rPr>
              <a:t> </a:t>
            </a:r>
            <a:r>
              <a:rPr lang="ko-KR" altLang="en-US" sz="2000" b="1" dirty="0">
                <a:solidFill>
                  <a:srgbClr val="F16868"/>
                </a:solidFill>
                <a:latin typeface="+mn-ea"/>
                <a:cs typeface="나눔스퀘어_ac Bold"/>
              </a:rPr>
              <a:t>위해</a:t>
            </a:r>
            <a:r>
              <a:rPr lang="ko-KR" altLang="en-US" sz="2000" b="1" spc="-10" dirty="0">
                <a:solidFill>
                  <a:srgbClr val="F16868"/>
                </a:solidFill>
                <a:latin typeface="+mn-ea"/>
                <a:cs typeface="나눔스퀘어_ac Bold"/>
              </a:rPr>
              <a:t> </a:t>
            </a:r>
            <a:r>
              <a:rPr lang="ko-KR" altLang="en-US" sz="2000" b="1" dirty="0">
                <a:solidFill>
                  <a:srgbClr val="F16868"/>
                </a:solidFill>
                <a:latin typeface="+mn-ea"/>
                <a:cs typeface="나눔스퀘어_ac Bold"/>
              </a:rPr>
              <a:t>변신출동</a:t>
            </a:r>
            <a:r>
              <a:rPr lang="en-US" altLang="ko-KR" sz="2000" b="1" dirty="0">
                <a:solidFill>
                  <a:srgbClr val="F16868"/>
                </a:solidFill>
                <a:latin typeface="+mn-ea"/>
                <a:cs typeface="나눔스퀘어_ac Bold"/>
              </a:rPr>
              <a:t>!</a:t>
            </a:r>
            <a:endParaRPr lang="ko-KR" altLang="en-US" sz="2000" dirty="0">
              <a:solidFill>
                <a:srgbClr val="F16868"/>
              </a:solidFill>
              <a:latin typeface="+mn-ea"/>
              <a:cs typeface="나눔스퀘어_ac Bold"/>
            </a:endParaRPr>
          </a:p>
        </p:txBody>
      </p:sp>
      <p:pic>
        <p:nvPicPr>
          <p:cNvPr id="10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785850" y="1890073"/>
            <a:ext cx="3895018" cy="3895018"/>
          </a:xfrm>
          <a:prstGeom prst="rect">
            <a:avLst/>
          </a:prstGeom>
        </p:spPr>
      </p:pic>
      <p:pic>
        <p:nvPicPr>
          <p:cNvPr id="11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4414" y="857232"/>
            <a:ext cx="2451298" cy="5143536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3500430" y="3500438"/>
            <a:ext cx="53578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 err="1"/>
              <a:t>퍼즈니멀을</a:t>
            </a:r>
            <a:r>
              <a:rPr lang="ko-KR" altLang="en-US" b="1" dirty="0"/>
              <a:t> 구하기 위해 고군분투하는 </a:t>
            </a:r>
            <a:endParaRPr lang="en-US" altLang="ko-KR" b="1" dirty="0"/>
          </a:p>
          <a:p>
            <a:pPr algn="ctr">
              <a:lnSpc>
                <a:spcPct val="150000"/>
              </a:lnSpc>
            </a:pPr>
            <a:r>
              <a:rPr lang="ko-KR" altLang="en-US" b="1" dirty="0" err="1"/>
              <a:t>티티</a:t>
            </a:r>
            <a:r>
              <a:rPr lang="ko-KR" altLang="en-US" b="1" dirty="0"/>
              <a:t> </a:t>
            </a:r>
            <a:r>
              <a:rPr lang="ko-KR" altLang="en-US" b="1" dirty="0" err="1"/>
              <a:t>크루의</a:t>
            </a:r>
            <a:r>
              <a:rPr lang="ko-KR" altLang="en-US" b="1" dirty="0"/>
              <a:t> 모습을 통해 아이들이 이타심을 </a:t>
            </a:r>
            <a:endParaRPr lang="en-US" altLang="ko-KR" b="1" dirty="0"/>
          </a:p>
          <a:p>
            <a:pPr algn="ctr">
              <a:lnSpc>
                <a:spcPct val="150000"/>
              </a:lnSpc>
            </a:pPr>
            <a:r>
              <a:rPr lang="ko-KR" altLang="en-US" b="1" dirty="0"/>
              <a:t>기를 수 있도록 도와준다</a:t>
            </a:r>
            <a:r>
              <a:rPr lang="en-US" altLang="ko-KR" b="1" dirty="0"/>
              <a:t>. </a:t>
            </a:r>
            <a:br>
              <a:rPr lang="ko-KR" altLang="en-US" b="1" dirty="0"/>
            </a:br>
            <a:r>
              <a:rPr lang="ko-KR" altLang="en-US" b="1" dirty="0" err="1"/>
              <a:t>퍼즈니멀</a:t>
            </a:r>
            <a:r>
              <a:rPr lang="ko-KR" altLang="en-US" b="1" dirty="0"/>
              <a:t> 우주에서 벌어지는 체리와 </a:t>
            </a:r>
            <a:r>
              <a:rPr lang="ko-KR" altLang="en-US" b="1" dirty="0" err="1"/>
              <a:t>티티</a:t>
            </a:r>
            <a:r>
              <a:rPr lang="ko-KR" altLang="en-US" b="1" dirty="0"/>
              <a:t> </a:t>
            </a:r>
            <a:r>
              <a:rPr lang="ko-KR" altLang="en-US" b="1" dirty="0" err="1"/>
              <a:t>크루의</a:t>
            </a:r>
            <a:r>
              <a:rPr lang="ko-KR" altLang="en-US" b="1" dirty="0"/>
              <a:t> 이야기가 아이들에게 새롭고 즐거운 경험으로 </a:t>
            </a:r>
            <a:endParaRPr lang="en-US" altLang="ko-KR" b="1" dirty="0"/>
          </a:p>
          <a:p>
            <a:pPr algn="ctr">
              <a:lnSpc>
                <a:spcPct val="150000"/>
              </a:lnSpc>
            </a:pPr>
            <a:r>
              <a:rPr lang="ko-KR" altLang="en-US" b="1" dirty="0"/>
              <a:t>다가갈 것이다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20578"/>
            <a:ext cx="1505540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※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공연소개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571604" y="4071942"/>
            <a:ext cx="60007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br>
              <a:rPr lang="ko-KR" altLang="en-US" dirty="0"/>
            </a:br>
            <a:br>
              <a:rPr lang="ko-KR" altLang="en-US" dirty="0"/>
            </a:br>
            <a:r>
              <a:rPr lang="en-US" altLang="ko-KR" dirty="0">
                <a:solidFill>
                  <a:srgbClr val="FF6699"/>
                </a:solidFill>
              </a:rPr>
              <a:t>"</a:t>
            </a:r>
            <a:r>
              <a:rPr lang="ko-KR" altLang="en-US" b="1" dirty="0">
                <a:solidFill>
                  <a:srgbClr val="FF6699"/>
                </a:solidFill>
              </a:rPr>
              <a:t>일억 번의 우주여</a:t>
            </a:r>
            <a:r>
              <a:rPr lang="en-US" altLang="ko-KR" b="1" dirty="0">
                <a:solidFill>
                  <a:srgbClr val="FF6699"/>
                </a:solidFill>
              </a:rPr>
              <a:t>, </a:t>
            </a:r>
            <a:r>
              <a:rPr lang="ko-KR" altLang="en-US" b="1" dirty="0">
                <a:solidFill>
                  <a:srgbClr val="FF6699"/>
                </a:solidFill>
              </a:rPr>
              <a:t>도와줘</a:t>
            </a:r>
            <a:r>
              <a:rPr lang="en-US" altLang="ko-KR" b="1" dirty="0">
                <a:solidFill>
                  <a:srgbClr val="FF6699"/>
                </a:solidFill>
              </a:rPr>
              <a:t>!</a:t>
            </a:r>
            <a:r>
              <a:rPr lang="en-US" altLang="ko-KR" dirty="0">
                <a:solidFill>
                  <a:srgbClr val="FF6699"/>
                </a:solidFill>
              </a:rPr>
              <a:t>“</a:t>
            </a:r>
          </a:p>
          <a:p>
            <a:pPr algn="ctr">
              <a:lnSpc>
                <a:spcPct val="150000"/>
              </a:lnSpc>
            </a:pPr>
            <a:r>
              <a:rPr lang="en-US" altLang="ko-KR" b="1" dirty="0"/>
              <a:t> </a:t>
            </a:r>
            <a:r>
              <a:rPr lang="ko-KR" altLang="en-US" b="1" dirty="0"/>
              <a:t>하고 주문을 외치면서 시계를 찬 팔을 위로 올리면 </a:t>
            </a:r>
            <a:endParaRPr lang="en-US" altLang="ko-KR" b="1" dirty="0"/>
          </a:p>
          <a:p>
            <a:pPr algn="ctr">
              <a:lnSpc>
                <a:spcPct val="150000"/>
              </a:lnSpc>
            </a:pPr>
            <a:r>
              <a:rPr lang="ko-KR" altLang="en-US" b="1" dirty="0"/>
              <a:t>하늘에서 지혜롭게 사용할 수 있는 물건이나 능력이 </a:t>
            </a:r>
            <a:endParaRPr lang="en-US" altLang="ko-KR" b="1" dirty="0"/>
          </a:p>
          <a:p>
            <a:pPr algn="ctr">
              <a:lnSpc>
                <a:spcPct val="150000"/>
              </a:lnSpc>
            </a:pPr>
            <a:r>
              <a:rPr lang="ko-KR" altLang="en-US" b="1" dirty="0"/>
              <a:t>내려온다</a:t>
            </a:r>
            <a:r>
              <a:rPr lang="en-US" altLang="ko-KR" b="1" dirty="0"/>
              <a:t>.  </a:t>
            </a:r>
            <a:r>
              <a:rPr lang="ko-KR" altLang="en-US" b="1" dirty="0"/>
              <a:t>일억 번의 우주를 소환하러 떠나보자</a:t>
            </a:r>
            <a:r>
              <a:rPr lang="en-US" altLang="ko-KR" b="1" dirty="0"/>
              <a:t>!</a:t>
            </a:r>
            <a:endParaRPr lang="ko-KR" altLang="en-US" b="1" dirty="0"/>
          </a:p>
        </p:txBody>
      </p:sp>
      <p:sp>
        <p:nvSpPr>
          <p:cNvPr id="10" name="직사각형 9"/>
          <p:cNvSpPr/>
          <p:nvPr/>
        </p:nvSpPr>
        <p:spPr>
          <a:xfrm>
            <a:off x="142844" y="1071546"/>
            <a:ext cx="8572560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ko-KR" altLang="en-US" sz="2400" b="1" spc="-10" dirty="0">
                <a:solidFill>
                  <a:srgbClr val="751385"/>
                </a:solidFill>
                <a:latin typeface="나눔스퀘어_ac ExtraBold"/>
                <a:cs typeface="나눔스퀘어_ac ExtraBold"/>
              </a:rPr>
              <a:t>귀여운</a:t>
            </a:r>
            <a:r>
              <a:rPr lang="ko-KR" altLang="en-US" sz="2400" b="1" spc="5" dirty="0">
                <a:solidFill>
                  <a:srgbClr val="751385"/>
                </a:solidFill>
                <a:latin typeface="나눔스퀘어_ac ExtraBold"/>
                <a:cs typeface="나눔스퀘어_ac ExtraBold"/>
              </a:rPr>
              <a:t> </a:t>
            </a:r>
            <a:r>
              <a:rPr lang="ko-KR" altLang="en-US" sz="2400" b="1" spc="-10" dirty="0">
                <a:solidFill>
                  <a:srgbClr val="751385"/>
                </a:solidFill>
                <a:latin typeface="나눔스퀘어_ac ExtraBold"/>
                <a:cs typeface="나눔스퀘어_ac ExtraBold"/>
              </a:rPr>
              <a:t>동물들을</a:t>
            </a:r>
            <a:r>
              <a:rPr lang="ko-KR" altLang="en-US" sz="2400" b="1" spc="10" dirty="0">
                <a:solidFill>
                  <a:srgbClr val="751385"/>
                </a:solidFill>
                <a:latin typeface="나눔스퀘어_ac ExtraBold"/>
                <a:cs typeface="나눔스퀘어_ac ExtraBold"/>
              </a:rPr>
              <a:t> </a:t>
            </a:r>
            <a:r>
              <a:rPr lang="ko-KR" altLang="en-US" sz="2400" b="1" spc="-10" dirty="0">
                <a:solidFill>
                  <a:srgbClr val="FF0000"/>
                </a:solidFill>
                <a:latin typeface="나눔스퀘어_ac ExtraBold"/>
                <a:cs typeface="나눔스퀘어_ac ExtraBold"/>
              </a:rPr>
              <a:t>구출</a:t>
            </a:r>
            <a:r>
              <a:rPr lang="ko-KR" altLang="en-US" sz="2400" b="1" spc="-10" dirty="0">
                <a:solidFill>
                  <a:srgbClr val="751385"/>
                </a:solidFill>
                <a:latin typeface="나눔스퀘어_ac ExtraBold"/>
                <a:cs typeface="나눔스퀘어_ac ExtraBold"/>
              </a:rPr>
              <a:t>하고</a:t>
            </a:r>
            <a:r>
              <a:rPr lang="ko-KR" altLang="en-US" sz="2400" b="1" spc="10" dirty="0">
                <a:solidFill>
                  <a:srgbClr val="751385"/>
                </a:solidFill>
                <a:latin typeface="나눔스퀘어_ac ExtraBold"/>
                <a:cs typeface="나눔스퀘어_ac ExtraBold"/>
              </a:rPr>
              <a:t> </a:t>
            </a:r>
            <a:r>
              <a:rPr lang="ko-KR" altLang="en-US" sz="2400" b="1" spc="-10" dirty="0">
                <a:solidFill>
                  <a:srgbClr val="FF0000"/>
                </a:solidFill>
                <a:latin typeface="나눔스퀘어_ac ExtraBold"/>
                <a:cs typeface="나눔스퀘어_ac ExtraBold"/>
              </a:rPr>
              <a:t>지구</a:t>
            </a:r>
            <a:r>
              <a:rPr lang="ko-KR" altLang="en-US" sz="2400" b="1" spc="-10" dirty="0">
                <a:solidFill>
                  <a:srgbClr val="751385"/>
                </a:solidFill>
                <a:latin typeface="나눔스퀘어_ac ExtraBold"/>
                <a:cs typeface="나눔스퀘어_ac ExtraBold"/>
              </a:rPr>
              <a:t>를</a:t>
            </a:r>
            <a:r>
              <a:rPr lang="ko-KR" altLang="en-US" sz="2400" b="1" spc="-5" dirty="0">
                <a:solidFill>
                  <a:srgbClr val="751385"/>
                </a:solidFill>
                <a:latin typeface="나눔스퀘어_ac ExtraBold"/>
                <a:cs typeface="나눔스퀘어_ac ExtraBold"/>
              </a:rPr>
              <a:t> </a:t>
            </a:r>
            <a:r>
              <a:rPr lang="ko-KR" altLang="en-US" sz="2400" b="1" spc="-10" dirty="0">
                <a:solidFill>
                  <a:srgbClr val="751385"/>
                </a:solidFill>
                <a:latin typeface="나눔스퀘어_ac ExtraBold"/>
                <a:cs typeface="나눔스퀘어_ac ExtraBold"/>
              </a:rPr>
              <a:t>지키기</a:t>
            </a:r>
            <a:r>
              <a:rPr lang="ko-KR" altLang="en-US" sz="2400" b="1" spc="5" dirty="0">
                <a:solidFill>
                  <a:srgbClr val="751385"/>
                </a:solidFill>
                <a:latin typeface="나눔스퀘어_ac ExtraBold"/>
                <a:cs typeface="나눔스퀘어_ac ExtraBold"/>
              </a:rPr>
              <a:t> </a:t>
            </a:r>
            <a:r>
              <a:rPr lang="ko-KR" altLang="en-US" sz="2400" b="1" spc="-10" dirty="0">
                <a:solidFill>
                  <a:srgbClr val="751385"/>
                </a:solidFill>
                <a:latin typeface="나눔스퀘어_ac ExtraBold"/>
                <a:cs typeface="나눔스퀘어_ac ExtraBold"/>
              </a:rPr>
              <a:t>위해</a:t>
            </a:r>
            <a:r>
              <a:rPr lang="ko-KR" altLang="en-US" sz="2400" b="1" spc="10" dirty="0">
                <a:solidFill>
                  <a:srgbClr val="751385"/>
                </a:solidFill>
                <a:latin typeface="나눔스퀘어_ac ExtraBold"/>
                <a:cs typeface="나눔스퀘어_ac ExtraBold"/>
              </a:rPr>
              <a:t> </a:t>
            </a:r>
            <a:endParaRPr lang="en-US" altLang="ko-KR" sz="2400" b="1" spc="10" dirty="0">
              <a:solidFill>
                <a:srgbClr val="751385"/>
              </a:solidFill>
              <a:latin typeface="나눔스퀘어_ac ExtraBold"/>
              <a:cs typeface="나눔스퀘어_ac ExtraBold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ko-KR" altLang="en-US" sz="2400" b="1" spc="-10" dirty="0">
                <a:solidFill>
                  <a:srgbClr val="FF0000"/>
                </a:solidFill>
                <a:latin typeface="나눔스퀘어_ac ExtraBold"/>
                <a:cs typeface="나눔스퀘어_ac ExtraBold"/>
              </a:rPr>
              <a:t>소녀들이</a:t>
            </a:r>
            <a:r>
              <a:rPr lang="ko-KR" altLang="en-US" sz="2400" b="1" spc="10" dirty="0">
                <a:solidFill>
                  <a:srgbClr val="FF0000"/>
                </a:solidFill>
                <a:latin typeface="나눔스퀘어_ac ExtraBold"/>
                <a:cs typeface="나눔스퀘어_ac ExtraBold"/>
              </a:rPr>
              <a:t> </a:t>
            </a:r>
            <a:r>
              <a:rPr lang="ko-KR" altLang="en-US" sz="2400" b="1" spc="-10" dirty="0">
                <a:solidFill>
                  <a:srgbClr val="FF0000"/>
                </a:solidFill>
                <a:latin typeface="나눔스퀘어_ac ExtraBold"/>
                <a:cs typeface="나눔스퀘어_ac ExtraBold"/>
              </a:rPr>
              <a:t>변신</a:t>
            </a:r>
            <a:r>
              <a:rPr lang="ko-KR" altLang="en-US" sz="2400" b="1" spc="-5" dirty="0">
                <a:solidFill>
                  <a:srgbClr val="FF0000"/>
                </a:solidFill>
                <a:latin typeface="나눔스퀘어_ac ExtraBold"/>
                <a:cs typeface="나눔스퀘어_ac ExtraBold"/>
              </a:rPr>
              <a:t> </a:t>
            </a:r>
            <a:r>
              <a:rPr lang="ko-KR" altLang="en-US" sz="2400" b="1" spc="-10" dirty="0">
                <a:solidFill>
                  <a:srgbClr val="FF0000"/>
                </a:solidFill>
                <a:latin typeface="나눔스퀘어_ac ExtraBold"/>
                <a:cs typeface="나눔스퀘어_ac ExtraBold"/>
              </a:rPr>
              <a:t>출동한다</a:t>
            </a:r>
            <a:r>
              <a:rPr lang="en-US" altLang="ko-KR" sz="2400" b="1" spc="-10" dirty="0">
                <a:solidFill>
                  <a:srgbClr val="FF0000"/>
                </a:solidFill>
                <a:latin typeface="나눔스퀘어_ac ExtraBold"/>
                <a:cs typeface="나눔스퀘어_ac ExtraBold"/>
              </a:rPr>
              <a:t>!</a:t>
            </a:r>
            <a:endParaRPr lang="ko-KR" altLang="en-US" sz="2400" b="1" dirty="0">
              <a:latin typeface="나눔스퀘어_ac ExtraBold"/>
              <a:cs typeface="나눔스퀘어_ac ExtraBold"/>
            </a:endParaRPr>
          </a:p>
        </p:txBody>
      </p:sp>
      <p:pic>
        <p:nvPicPr>
          <p:cNvPr id="4099" name="Picture 3" descr="C:\Users\user\Desktop\다운로드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66016"/>
            <a:ext cx="4572032" cy="254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20578"/>
            <a:ext cx="1505540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※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등장인물</a:t>
            </a:r>
          </a:p>
        </p:txBody>
      </p:sp>
      <p:pic>
        <p:nvPicPr>
          <p:cNvPr id="21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786" y="928670"/>
            <a:ext cx="2121407" cy="1728215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16" y="2928934"/>
            <a:ext cx="1586483" cy="1601723"/>
          </a:xfrm>
          <a:prstGeom prst="rect">
            <a:avLst/>
          </a:prstGeom>
        </p:spPr>
      </p:pic>
      <p:pic>
        <p:nvPicPr>
          <p:cNvPr id="25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910" y="4643446"/>
            <a:ext cx="1883663" cy="1773935"/>
          </a:xfrm>
          <a:prstGeom prst="rect">
            <a:avLst/>
          </a:prstGeom>
        </p:spPr>
      </p:pic>
      <p:sp>
        <p:nvSpPr>
          <p:cNvPr id="52" name="직사각형 51"/>
          <p:cNvSpPr/>
          <p:nvPr/>
        </p:nvSpPr>
        <p:spPr>
          <a:xfrm>
            <a:off x="3000364" y="1071546"/>
            <a:ext cx="54292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F16868"/>
                </a:solidFill>
              </a:rPr>
              <a:t>“널 꼭 이기고 말겠어</a:t>
            </a:r>
            <a:r>
              <a:rPr lang="en-US" altLang="ko-KR" sz="1600" b="1" dirty="0">
                <a:solidFill>
                  <a:srgbClr val="F16868"/>
                </a:solidFill>
              </a:rPr>
              <a:t>. </a:t>
            </a:r>
            <a:r>
              <a:rPr lang="ko-KR" altLang="en-US" sz="1600" b="1" dirty="0">
                <a:solidFill>
                  <a:srgbClr val="F16868"/>
                </a:solidFill>
              </a:rPr>
              <a:t>질투는 나의 힘</a:t>
            </a:r>
            <a:r>
              <a:rPr lang="en-US" altLang="ko-KR" sz="1600" b="1" dirty="0">
                <a:solidFill>
                  <a:srgbClr val="F16868"/>
                </a:solidFill>
              </a:rPr>
              <a:t>!”</a:t>
            </a:r>
          </a:p>
          <a:p>
            <a:pPr algn="ctr"/>
            <a:endParaRPr lang="ko-KR" altLang="en-US" sz="1400" dirty="0">
              <a:solidFill>
                <a:srgbClr val="F16868"/>
              </a:solidFill>
            </a:endParaRPr>
          </a:p>
          <a:p>
            <a:pPr algn="ctr"/>
            <a:r>
              <a:rPr lang="ko-KR" altLang="en-US" sz="1400" b="1" dirty="0"/>
              <a:t>귀엽고 활달한 중학생소녀</a:t>
            </a:r>
            <a:r>
              <a:rPr lang="en-US" altLang="ko-KR" sz="1400" b="1" dirty="0"/>
              <a:t>.</a:t>
            </a:r>
            <a:br>
              <a:rPr lang="en-US" altLang="ko-KR" sz="1400" b="1" dirty="0"/>
            </a:br>
            <a:r>
              <a:rPr lang="ko-KR" altLang="en-US" sz="1400" b="1" dirty="0"/>
              <a:t>활발한 성격에 에너지가 넘치고 귀여운 질투심도 있다</a:t>
            </a:r>
            <a:r>
              <a:rPr lang="en-US" altLang="ko-KR" sz="1400" b="1" dirty="0"/>
              <a:t>.</a:t>
            </a:r>
            <a:br>
              <a:rPr lang="en-US" altLang="ko-KR" sz="1400" b="1" dirty="0"/>
            </a:br>
            <a:r>
              <a:rPr lang="ko-KR" altLang="en-US" sz="1400" b="1" dirty="0" err="1"/>
              <a:t>티티</a:t>
            </a:r>
            <a:r>
              <a:rPr lang="ko-KR" altLang="en-US" sz="1400" b="1" dirty="0"/>
              <a:t> 체리가 되어 </a:t>
            </a:r>
            <a:r>
              <a:rPr lang="ko-KR" altLang="en-US" sz="1400" b="1" dirty="0" err="1"/>
              <a:t>퍼즈니멀을</a:t>
            </a:r>
            <a:r>
              <a:rPr lang="ko-KR" altLang="en-US" sz="1400" b="1" dirty="0"/>
              <a:t> 구하게 된다</a:t>
            </a:r>
            <a:r>
              <a:rPr lang="en-US" altLang="ko-KR" sz="1400" b="1" dirty="0"/>
              <a:t>.</a:t>
            </a:r>
            <a:br>
              <a:rPr lang="en-US" altLang="ko-KR" sz="1400" b="1" dirty="0"/>
            </a:br>
            <a:r>
              <a:rPr lang="ko-KR" altLang="en-US" sz="1400" b="1" dirty="0"/>
              <a:t>주요 능력은 일억 번의 우주를 소환하는 것으로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위기 상황을 대처한다</a:t>
            </a:r>
            <a:r>
              <a:rPr lang="en-US" altLang="ko-KR" sz="1400" b="1" dirty="0"/>
              <a:t>.</a:t>
            </a:r>
          </a:p>
        </p:txBody>
      </p:sp>
      <p:sp>
        <p:nvSpPr>
          <p:cNvPr id="53" name="직사각형 52"/>
          <p:cNvSpPr/>
          <p:nvPr/>
        </p:nvSpPr>
        <p:spPr>
          <a:xfrm>
            <a:off x="642910" y="3143248"/>
            <a:ext cx="628651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solidFill>
                  <a:srgbClr val="FFC000"/>
                </a:solidFill>
              </a:rPr>
              <a:t>“겁</a:t>
            </a:r>
            <a:r>
              <a:rPr lang="en-US" altLang="ko-KR" b="1" dirty="0">
                <a:solidFill>
                  <a:srgbClr val="FFC000"/>
                </a:solidFill>
              </a:rPr>
              <a:t>? </a:t>
            </a:r>
            <a:r>
              <a:rPr lang="ko-KR" altLang="en-US" b="1" dirty="0">
                <a:solidFill>
                  <a:srgbClr val="FFC000"/>
                </a:solidFill>
              </a:rPr>
              <a:t>그게 뭔데</a:t>
            </a:r>
            <a:r>
              <a:rPr lang="en-US" altLang="ko-KR" b="1" dirty="0">
                <a:solidFill>
                  <a:srgbClr val="FFC000"/>
                </a:solidFill>
              </a:rPr>
              <a:t>? </a:t>
            </a:r>
            <a:r>
              <a:rPr lang="ko-KR" altLang="en-US" b="1" dirty="0">
                <a:solidFill>
                  <a:srgbClr val="FFC000"/>
                </a:solidFill>
              </a:rPr>
              <a:t>난 겁 같은 건 몰라</a:t>
            </a:r>
            <a:r>
              <a:rPr lang="en-US" altLang="ko-KR" b="1" dirty="0">
                <a:solidFill>
                  <a:srgbClr val="FFC000"/>
                </a:solidFill>
              </a:rPr>
              <a:t>!”</a:t>
            </a:r>
          </a:p>
          <a:p>
            <a:pPr algn="ctr"/>
            <a:endParaRPr lang="ko-KR" altLang="en-US" dirty="0">
              <a:solidFill>
                <a:srgbClr val="FFC000"/>
              </a:solidFill>
            </a:endParaRPr>
          </a:p>
          <a:p>
            <a:pPr algn="ctr"/>
            <a:r>
              <a:rPr lang="ko-KR" altLang="en-US" sz="1400" b="1" dirty="0"/>
              <a:t>톡톡 튀는 개성을 지닌 중학생 소녀</a:t>
            </a:r>
            <a:r>
              <a:rPr lang="en-US" altLang="ko-KR" sz="1400" b="1" dirty="0"/>
              <a:t>.</a:t>
            </a:r>
            <a:br>
              <a:rPr lang="en-US" altLang="ko-KR" sz="1400" b="1" dirty="0"/>
            </a:br>
            <a:r>
              <a:rPr lang="ko-KR" altLang="en-US" sz="1400" b="1" dirty="0"/>
              <a:t>카리스마 넘치는 </a:t>
            </a:r>
            <a:r>
              <a:rPr lang="ko-KR" altLang="en-US" sz="1400" b="1" dirty="0" err="1"/>
              <a:t>쿨한</a:t>
            </a:r>
            <a:r>
              <a:rPr lang="ko-KR" altLang="en-US" sz="1400" b="1" dirty="0"/>
              <a:t> 성격이지만 자신의 감정에 솔직하지 못하다</a:t>
            </a:r>
            <a:r>
              <a:rPr lang="en-US" altLang="ko-KR" sz="1400" b="1" dirty="0"/>
              <a:t>.</a:t>
            </a:r>
            <a:br>
              <a:rPr lang="en-US" altLang="ko-KR" sz="1400" b="1" dirty="0"/>
            </a:br>
            <a:r>
              <a:rPr lang="ko-KR" altLang="en-US" sz="1400" b="1" dirty="0" err="1"/>
              <a:t>티티</a:t>
            </a:r>
            <a:r>
              <a:rPr lang="ko-KR" altLang="en-US" sz="1400" b="1" dirty="0"/>
              <a:t> 레몬이 되어 </a:t>
            </a:r>
            <a:r>
              <a:rPr lang="ko-KR" altLang="en-US" sz="1400" b="1" dirty="0" err="1"/>
              <a:t>퍼즈니멀들을</a:t>
            </a:r>
            <a:r>
              <a:rPr lang="ko-KR" altLang="en-US" sz="1400" b="1" dirty="0"/>
              <a:t> 구하게 된다</a:t>
            </a:r>
            <a:r>
              <a:rPr lang="en-US" altLang="ko-KR" sz="1400" b="1" dirty="0"/>
              <a:t>.</a:t>
            </a:r>
            <a:br>
              <a:rPr lang="en-US" altLang="ko-KR" sz="1400" b="1" dirty="0"/>
            </a:br>
            <a:r>
              <a:rPr lang="ko-KR" altLang="en-US" sz="1400" b="1" dirty="0"/>
              <a:t>주요 능력은 </a:t>
            </a:r>
            <a:r>
              <a:rPr lang="ko-KR" altLang="en-US" sz="1400" b="1" dirty="0" err="1"/>
              <a:t>애시드</a:t>
            </a:r>
            <a:r>
              <a:rPr lang="ko-KR" altLang="en-US" sz="1400" b="1" dirty="0"/>
              <a:t> 스프레이로 시큼한 레몬 즙을 발사한다</a:t>
            </a:r>
            <a:r>
              <a:rPr lang="en-US" altLang="ko-KR" sz="1400" dirty="0"/>
              <a:t>.</a:t>
            </a:r>
          </a:p>
        </p:txBody>
      </p:sp>
      <p:sp>
        <p:nvSpPr>
          <p:cNvPr id="54" name="직사각형 53"/>
          <p:cNvSpPr/>
          <p:nvPr/>
        </p:nvSpPr>
        <p:spPr>
          <a:xfrm>
            <a:off x="2571736" y="5072074"/>
            <a:ext cx="63579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solidFill>
                  <a:srgbClr val="41C6EF"/>
                </a:solidFill>
              </a:rPr>
              <a:t>“세상 모든 것은 </a:t>
            </a:r>
            <a:r>
              <a:rPr lang="ko-KR" altLang="en-US" b="1" dirty="0" err="1">
                <a:solidFill>
                  <a:srgbClr val="41C6EF"/>
                </a:solidFill>
              </a:rPr>
              <a:t>사랑받을</a:t>
            </a:r>
            <a:r>
              <a:rPr lang="ko-KR" altLang="en-US" b="1" dirty="0">
                <a:solidFill>
                  <a:srgbClr val="41C6EF"/>
                </a:solidFill>
              </a:rPr>
              <a:t> 자격이 있어</a:t>
            </a:r>
            <a:r>
              <a:rPr lang="en-US" altLang="ko-KR" b="1" dirty="0">
                <a:solidFill>
                  <a:srgbClr val="41C6EF"/>
                </a:solidFill>
              </a:rPr>
              <a:t>.”</a:t>
            </a:r>
          </a:p>
          <a:p>
            <a:pPr algn="ctr"/>
            <a:endParaRPr lang="ko-KR" altLang="en-US" sz="1400" b="1" dirty="0">
              <a:solidFill>
                <a:srgbClr val="41C6EF"/>
              </a:solidFill>
            </a:endParaRPr>
          </a:p>
          <a:p>
            <a:pPr algn="ctr"/>
            <a:r>
              <a:rPr lang="ko-KR" altLang="en-US" sz="1400" b="1" dirty="0"/>
              <a:t>순수하고 차분한 중학생 소녀</a:t>
            </a:r>
            <a:r>
              <a:rPr lang="en-US" altLang="ko-KR" sz="1400" b="1" dirty="0"/>
              <a:t>.</a:t>
            </a:r>
            <a:br>
              <a:rPr lang="en-US" altLang="ko-KR" sz="1400" b="1" dirty="0"/>
            </a:br>
            <a:r>
              <a:rPr lang="ko-KR" altLang="en-US" sz="1400" b="1" dirty="0"/>
              <a:t>단짝 친구인 체리를 많이 아끼고 솔직한 성격의 체리를 부러워 한다</a:t>
            </a:r>
            <a:r>
              <a:rPr lang="en-US" altLang="ko-KR" sz="1400" b="1" dirty="0"/>
              <a:t>.</a:t>
            </a:r>
            <a:br>
              <a:rPr lang="en-US" altLang="ko-KR" sz="1400" b="1" dirty="0"/>
            </a:br>
            <a:r>
              <a:rPr lang="ko-KR" altLang="en-US" sz="1400" b="1" dirty="0" err="1"/>
              <a:t>티티</a:t>
            </a:r>
            <a:r>
              <a:rPr lang="ko-KR" altLang="en-US" sz="1400" b="1" dirty="0"/>
              <a:t> </a:t>
            </a:r>
            <a:r>
              <a:rPr lang="ko-KR" altLang="en-US" sz="1400" b="1" dirty="0" err="1"/>
              <a:t>베리가</a:t>
            </a:r>
            <a:r>
              <a:rPr lang="ko-KR" altLang="en-US" sz="1400" b="1" dirty="0"/>
              <a:t> 되어 </a:t>
            </a:r>
            <a:r>
              <a:rPr lang="ko-KR" altLang="en-US" sz="1400" b="1" dirty="0" err="1"/>
              <a:t>퍼즈니멀들을</a:t>
            </a:r>
            <a:r>
              <a:rPr lang="ko-KR" altLang="en-US" sz="1400" b="1" dirty="0"/>
              <a:t> 구하게 된다</a:t>
            </a:r>
            <a:r>
              <a:rPr lang="en-US" altLang="ko-KR" sz="1400" b="1" dirty="0"/>
              <a:t>.</a:t>
            </a:r>
            <a:br>
              <a:rPr lang="en-US" altLang="ko-KR" sz="1400" b="1" dirty="0"/>
            </a:br>
            <a:r>
              <a:rPr lang="ko-KR" altLang="en-US" sz="1400" b="1" dirty="0"/>
              <a:t>주요 능력은 사랑의 방패로 위험으로부터 친구들을 지켜준다</a:t>
            </a:r>
            <a:r>
              <a:rPr lang="en-US" altLang="ko-KR" sz="1400" b="1" dirty="0"/>
              <a:t>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214414" y="6478809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/>
              <a:t>블루베리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429520" y="4572008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/>
              <a:t>레몬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428728" y="2714620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/>
              <a:t>체리</a:t>
            </a:r>
          </a:p>
        </p:txBody>
      </p:sp>
    </p:spTree>
    <p:extLst>
      <p:ext uri="{BB962C8B-B14F-4D97-AF65-F5344CB8AC3E}">
        <p14:creationId xmlns:p14="http://schemas.microsoft.com/office/powerpoint/2010/main" val="264887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20578"/>
            <a:ext cx="1505540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※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등장인물</a:t>
            </a:r>
          </a:p>
        </p:txBody>
      </p:sp>
      <p:pic>
        <p:nvPicPr>
          <p:cNvPr id="31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786" y="785794"/>
            <a:ext cx="1549907" cy="181355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72264" y="2786058"/>
            <a:ext cx="1883663" cy="1656587"/>
          </a:xfrm>
          <a:prstGeom prst="rect">
            <a:avLst/>
          </a:prstGeom>
        </p:spPr>
      </p:pic>
      <p:sp>
        <p:nvSpPr>
          <p:cNvPr id="43" name="직사각형 42"/>
          <p:cNvSpPr/>
          <p:nvPr/>
        </p:nvSpPr>
        <p:spPr>
          <a:xfrm>
            <a:off x="2428860" y="1071546"/>
            <a:ext cx="64294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“감히 날 속였겠다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?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너를 영원히 가둬주마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이얍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~~!!”</a:t>
            </a:r>
          </a:p>
          <a:p>
            <a:pPr algn="ctr"/>
            <a:endParaRPr lang="ko-KR" altLang="en-US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ko-KR" altLang="en-US" sz="1400" b="1" dirty="0"/>
              <a:t>지구로부터 멀리 떨어진 우주에서 살고 있는 마법사</a:t>
            </a:r>
            <a:r>
              <a:rPr lang="en-US" altLang="ko-KR" sz="1400" b="1" dirty="0"/>
              <a:t>.</a:t>
            </a:r>
            <a:br>
              <a:rPr lang="en-US" altLang="ko-KR" sz="1400" b="1" dirty="0"/>
            </a:br>
            <a:r>
              <a:rPr lang="ko-KR" altLang="en-US" sz="1400" b="1" dirty="0"/>
              <a:t>작은 실수도 용납하지 못하는 성격으로 맘에 들지 않는 </a:t>
            </a:r>
            <a:r>
              <a:rPr lang="ko-KR" altLang="en-US" sz="1400" b="1" dirty="0" err="1"/>
              <a:t>퍼즈니멀들을</a:t>
            </a:r>
            <a:r>
              <a:rPr lang="ko-KR" altLang="en-US" sz="1400" b="1" dirty="0"/>
              <a:t> 퍼즐 우주에 가두는 악행을 저지른다</a:t>
            </a:r>
            <a:r>
              <a:rPr lang="en-US" altLang="ko-KR" sz="1400" b="1" dirty="0"/>
              <a:t>. </a:t>
            </a:r>
            <a:r>
              <a:rPr lang="ko-KR" altLang="en-US" sz="1400" b="1" dirty="0" err="1"/>
              <a:t>니노스</a:t>
            </a:r>
            <a:r>
              <a:rPr lang="ko-KR" altLang="en-US" sz="1400" b="1" dirty="0"/>
              <a:t> 때문에 </a:t>
            </a:r>
            <a:r>
              <a:rPr lang="ko-KR" altLang="en-US" sz="1400" b="1" dirty="0" err="1"/>
              <a:t>퍼즈니멀들이</a:t>
            </a:r>
            <a:r>
              <a:rPr lang="ko-KR" altLang="en-US" sz="1400" b="1" dirty="0"/>
              <a:t> 갇히자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그 영향으로 지구에까지 이상한 일들이 벌어지게 된다</a:t>
            </a:r>
            <a:r>
              <a:rPr lang="en-US" altLang="ko-KR" sz="1400" b="1" dirty="0"/>
              <a:t>.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214282" y="3071810"/>
            <a:ext cx="64294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solidFill>
                  <a:srgbClr val="70BE44"/>
                </a:solidFill>
              </a:rPr>
              <a:t>“우주와 지구의 평화를 지키는 </a:t>
            </a:r>
            <a:r>
              <a:rPr lang="ko-KR" altLang="en-US" b="1" dirty="0" err="1">
                <a:solidFill>
                  <a:srgbClr val="70BE44"/>
                </a:solidFill>
              </a:rPr>
              <a:t>티티크루</a:t>
            </a:r>
            <a:r>
              <a:rPr lang="ko-KR" altLang="en-US" b="1" dirty="0">
                <a:solidFill>
                  <a:srgbClr val="70BE44"/>
                </a:solidFill>
              </a:rPr>
              <a:t> 출동</a:t>
            </a:r>
            <a:r>
              <a:rPr lang="en-US" altLang="ko-KR" b="1" dirty="0">
                <a:solidFill>
                  <a:srgbClr val="70BE44"/>
                </a:solidFill>
              </a:rPr>
              <a:t>!”</a:t>
            </a:r>
          </a:p>
          <a:p>
            <a:pPr algn="ctr"/>
            <a:br>
              <a:rPr lang="en-US" altLang="ko-KR" sz="1600" b="1" dirty="0"/>
            </a:br>
            <a:r>
              <a:rPr lang="ko-KR" altLang="en-US" sz="1400" b="1" dirty="0"/>
              <a:t>평소에는 디저트 카페 ‘</a:t>
            </a:r>
            <a:r>
              <a:rPr lang="ko-KR" altLang="en-US" sz="1400" b="1" dirty="0" err="1"/>
              <a:t>티티</a:t>
            </a:r>
            <a:r>
              <a:rPr lang="ko-KR" altLang="en-US" sz="1400" b="1" dirty="0"/>
              <a:t> 카페’의 매니저로 일하고 있지만 사실은 비밀의 지하기지 멤버다</a:t>
            </a:r>
            <a:r>
              <a:rPr lang="en-US" altLang="ko-KR" sz="1400" b="1" dirty="0"/>
              <a:t>. </a:t>
            </a:r>
            <a:r>
              <a:rPr lang="ko-KR" altLang="en-US" sz="1400" b="1" dirty="0" err="1"/>
              <a:t>니노스의</a:t>
            </a:r>
            <a:r>
              <a:rPr lang="ko-KR" altLang="en-US" sz="1400" b="1" dirty="0"/>
              <a:t> 악행을 알게 되어 </a:t>
            </a:r>
            <a:r>
              <a:rPr lang="ko-KR" altLang="en-US" sz="1400" b="1" dirty="0" err="1"/>
              <a:t>퍼즈니멀들을</a:t>
            </a:r>
            <a:r>
              <a:rPr lang="ko-KR" altLang="en-US" sz="1400" b="1" dirty="0"/>
              <a:t> 구하기 위해 </a:t>
            </a:r>
            <a:r>
              <a:rPr lang="ko-KR" altLang="en-US" sz="1400" b="1" dirty="0" err="1"/>
              <a:t>티티</a:t>
            </a:r>
            <a:r>
              <a:rPr lang="ko-KR" altLang="en-US" sz="1400" b="1" dirty="0"/>
              <a:t> 체리</a:t>
            </a:r>
            <a:r>
              <a:rPr lang="en-US" altLang="ko-KR" sz="1400" b="1" dirty="0"/>
              <a:t>, </a:t>
            </a:r>
            <a:r>
              <a:rPr lang="ko-KR" altLang="en-US" sz="1400" b="1" dirty="0" err="1"/>
              <a:t>티티</a:t>
            </a:r>
            <a:r>
              <a:rPr lang="ko-KR" altLang="en-US" sz="1400" b="1" dirty="0"/>
              <a:t> 베리</a:t>
            </a:r>
            <a:r>
              <a:rPr lang="en-US" altLang="ko-KR" sz="1400" b="1" dirty="0"/>
              <a:t>, </a:t>
            </a:r>
            <a:r>
              <a:rPr lang="ko-KR" altLang="en-US" sz="1400" b="1" dirty="0" err="1"/>
              <a:t>티티</a:t>
            </a:r>
            <a:r>
              <a:rPr lang="ko-KR" altLang="en-US" sz="1400" b="1" dirty="0"/>
              <a:t> 레몬을 출동시킨다</a:t>
            </a:r>
            <a:r>
              <a:rPr lang="en-US" altLang="ko-KR" sz="1600" b="1" dirty="0"/>
              <a:t>.</a:t>
            </a:r>
          </a:p>
        </p:txBody>
      </p:sp>
      <p:pic>
        <p:nvPicPr>
          <p:cNvPr id="4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472" y="4429132"/>
            <a:ext cx="2051782" cy="2053207"/>
          </a:xfrm>
          <a:prstGeom prst="rect">
            <a:avLst/>
          </a:prstGeom>
        </p:spPr>
      </p:pic>
      <p:sp>
        <p:nvSpPr>
          <p:cNvPr id="46" name="직사각형 45"/>
          <p:cNvSpPr/>
          <p:nvPr/>
        </p:nvSpPr>
        <p:spPr>
          <a:xfrm>
            <a:off x="2500298" y="4929198"/>
            <a:ext cx="63579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solidFill>
                  <a:schemeClr val="accent4">
                    <a:lumMod val="50000"/>
                  </a:schemeClr>
                </a:solidFill>
              </a:rPr>
              <a:t>“내 이름은 아일</a:t>
            </a:r>
            <a:r>
              <a:rPr lang="en-US" altLang="ko-KR" b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ko-KR" altLang="en-US" b="1" dirty="0">
                <a:solidFill>
                  <a:schemeClr val="accent4">
                    <a:lumMod val="50000"/>
                  </a:schemeClr>
                </a:solidFill>
              </a:rPr>
              <a:t>지금부터 이 성은 나 </a:t>
            </a:r>
            <a:r>
              <a:rPr lang="ko-KR" altLang="en-US" b="1" dirty="0" err="1">
                <a:solidFill>
                  <a:schemeClr val="accent4">
                    <a:lumMod val="50000"/>
                  </a:schemeClr>
                </a:solidFill>
              </a:rPr>
              <a:t>아일의</a:t>
            </a:r>
            <a:r>
              <a:rPr lang="ko-KR" altLang="en-US" b="1" dirty="0">
                <a:solidFill>
                  <a:schemeClr val="accent4">
                    <a:lumMod val="50000"/>
                  </a:schemeClr>
                </a:solidFill>
              </a:rPr>
              <a:t> 것이다</a:t>
            </a:r>
            <a:r>
              <a:rPr lang="en-US" altLang="ko-KR" b="1" dirty="0">
                <a:solidFill>
                  <a:schemeClr val="accent4">
                    <a:lumMod val="50000"/>
                  </a:schemeClr>
                </a:solidFill>
              </a:rPr>
              <a:t>.”</a:t>
            </a:r>
          </a:p>
          <a:p>
            <a:pPr algn="ctr"/>
            <a:endParaRPr lang="ko-KR" altLang="en-US" sz="14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ko-KR" altLang="en-US" sz="1400" b="1" dirty="0"/>
              <a:t>우주 악당 </a:t>
            </a:r>
            <a:r>
              <a:rPr lang="en-US" altLang="ko-KR" sz="1400" b="1" dirty="0"/>
              <a:t>USB</a:t>
            </a:r>
            <a:r>
              <a:rPr lang="ko-KR" altLang="en-US" sz="1400" b="1" dirty="0"/>
              <a:t>의 또 다른 멤버</a:t>
            </a:r>
            <a:r>
              <a:rPr lang="en-US" altLang="ko-KR" sz="1400" b="1" dirty="0"/>
              <a:t>.</a:t>
            </a:r>
            <a:br>
              <a:rPr lang="en-US" altLang="ko-KR" sz="1400" b="1" dirty="0"/>
            </a:br>
            <a:r>
              <a:rPr lang="ko-KR" altLang="en-US" sz="1400" b="1" dirty="0"/>
              <a:t>속을 알 수 없고 차가운 성격이다</a:t>
            </a:r>
            <a:r>
              <a:rPr lang="en-US" altLang="ko-KR" sz="1400" b="1" dirty="0"/>
              <a:t>.</a:t>
            </a:r>
            <a:br>
              <a:rPr lang="en-US" altLang="ko-KR" sz="1400" b="1" dirty="0"/>
            </a:br>
            <a:r>
              <a:rPr lang="ko-KR" altLang="en-US" sz="1400" b="1" dirty="0" err="1"/>
              <a:t>배타민과</a:t>
            </a:r>
            <a:r>
              <a:rPr lang="ko-KR" altLang="en-US" sz="1400" b="1" dirty="0"/>
              <a:t> 동갑으로 서로 친한 친구였던 과거가 있다</a:t>
            </a:r>
            <a:r>
              <a:rPr lang="en-US" altLang="ko-KR" sz="1400" b="1" dirty="0"/>
              <a:t>.</a:t>
            </a:r>
            <a:br>
              <a:rPr lang="en-US" altLang="ko-KR" sz="1400" b="1" dirty="0"/>
            </a:br>
            <a:r>
              <a:rPr lang="ko-KR" altLang="en-US" sz="1400" b="1" dirty="0"/>
              <a:t>두 사람 사이에 어떤 일이 </a:t>
            </a:r>
            <a:r>
              <a:rPr lang="ko-KR" altLang="en-US" sz="1400" b="1" dirty="0" err="1"/>
              <a:t>있었는</a:t>
            </a:r>
            <a:r>
              <a:rPr lang="ko-KR" altLang="en-US" sz="1400" b="1" dirty="0"/>
              <a:t> 지 아직 밝혀지지 않은 </a:t>
            </a:r>
            <a:r>
              <a:rPr lang="ko-KR" altLang="en-US" sz="1400" b="1" dirty="0" err="1"/>
              <a:t>미스터리한</a:t>
            </a:r>
            <a:r>
              <a:rPr lang="ko-KR" altLang="en-US" sz="1400" b="1" dirty="0"/>
              <a:t> 인물</a:t>
            </a:r>
            <a:r>
              <a:rPr lang="en-US" altLang="ko-KR" sz="1400" dirty="0"/>
              <a:t>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42976" y="2571744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/>
              <a:t>니노스</a:t>
            </a:r>
            <a:endParaRPr lang="ko-KR" altLang="en-US" sz="16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215206" y="4429132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/>
              <a:t>배타민</a:t>
            </a:r>
            <a:endParaRPr lang="ko-KR" altLang="en-US" sz="16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285852" y="6519470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/>
              <a:t>아일</a:t>
            </a:r>
          </a:p>
        </p:txBody>
      </p:sp>
    </p:spTree>
    <p:extLst>
      <p:ext uri="{BB962C8B-B14F-4D97-AF65-F5344CB8AC3E}">
        <p14:creationId xmlns:p14="http://schemas.microsoft.com/office/powerpoint/2010/main" val="4145627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20578"/>
            <a:ext cx="1505540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※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등장인물</a:t>
            </a:r>
          </a:p>
        </p:txBody>
      </p:sp>
      <p:pic>
        <p:nvPicPr>
          <p:cNvPr id="30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786" y="1000108"/>
            <a:ext cx="1569719" cy="1571243"/>
          </a:xfrm>
          <a:prstGeom prst="rect">
            <a:avLst/>
          </a:prstGeom>
        </p:spPr>
      </p:pic>
      <p:pic>
        <p:nvPicPr>
          <p:cNvPr id="31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43306" y="1214422"/>
            <a:ext cx="1432559" cy="1431035"/>
          </a:xfrm>
          <a:prstGeom prst="rect">
            <a:avLst/>
          </a:prstGeom>
        </p:spPr>
      </p:pic>
      <p:pic>
        <p:nvPicPr>
          <p:cNvPr id="32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00826" y="1142984"/>
            <a:ext cx="1647442" cy="1648967"/>
          </a:xfrm>
          <a:prstGeom prst="rect">
            <a:avLst/>
          </a:prstGeom>
        </p:spPr>
      </p:pic>
      <p:pic>
        <p:nvPicPr>
          <p:cNvPr id="36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5786" y="3714752"/>
            <a:ext cx="1783079" cy="1781555"/>
          </a:xfrm>
          <a:prstGeom prst="rect">
            <a:avLst/>
          </a:prstGeom>
        </p:spPr>
      </p:pic>
      <p:pic>
        <p:nvPicPr>
          <p:cNvPr id="38" name="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14744" y="3857628"/>
            <a:ext cx="1566671" cy="1566659"/>
          </a:xfrm>
          <a:prstGeom prst="rect">
            <a:avLst/>
          </a:prstGeom>
        </p:spPr>
      </p:pic>
      <p:pic>
        <p:nvPicPr>
          <p:cNvPr id="40" name="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72264" y="3571876"/>
            <a:ext cx="1821179" cy="182117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14282" y="2643182"/>
            <a:ext cx="2714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err="1">
                <a:latin typeface="나눔스퀘어_ac ExtraBold"/>
                <a:cs typeface="나눔스퀘어_ac ExtraBold"/>
              </a:rPr>
              <a:t>쿠쿠냥</a:t>
            </a:r>
            <a:endParaRPr lang="en-US" altLang="ko-KR" sz="1600" b="1" dirty="0">
              <a:latin typeface="나눔스퀘어_ac ExtraBold"/>
              <a:cs typeface="나눔스퀘어_ac ExtraBold"/>
            </a:endParaRPr>
          </a:p>
          <a:p>
            <a:pPr algn="ctr"/>
            <a:r>
              <a:rPr lang="ko-KR" altLang="en-US" sz="1200" b="1" dirty="0">
                <a:latin typeface="나눔스퀘어_ac ExtraBold"/>
                <a:cs typeface="나눔스퀘어_ac ExtraBold"/>
              </a:rPr>
              <a:t>제빵사로 활약하고 있는 고양이</a:t>
            </a:r>
            <a:r>
              <a:rPr lang="en-US" altLang="ko-KR" sz="1200" b="1" dirty="0">
                <a:latin typeface="나눔스퀘어_ac ExtraBold"/>
                <a:cs typeface="나눔스퀘어_ac ExtraBold"/>
              </a:rPr>
              <a:t>. </a:t>
            </a:r>
          </a:p>
          <a:p>
            <a:pPr algn="ctr"/>
            <a:r>
              <a:rPr lang="ko-KR" altLang="en-US" sz="1200" b="1" spc="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깔끔한 성격으로 쿠키를 만들지만 </a:t>
            </a:r>
            <a:r>
              <a:rPr lang="ko-KR" altLang="en-US" sz="1200" b="1" spc="-285" dirty="0">
                <a:latin typeface="나눔스퀘어_ac ExtraBold"/>
                <a:cs typeface="나눔스퀘어_ac ExtraBold"/>
              </a:rPr>
              <a:t> </a:t>
            </a:r>
            <a:endParaRPr lang="en-US" altLang="ko-KR" sz="1200" b="1" spc="-285" dirty="0">
              <a:latin typeface="나눔스퀘어_ac ExtraBold"/>
              <a:cs typeface="나눔스퀘어_ac ExtraBold"/>
            </a:endParaRPr>
          </a:p>
          <a:p>
            <a:pPr algn="ctr"/>
            <a:r>
              <a:rPr lang="ko-KR" altLang="en-US" sz="1200" b="1" dirty="0">
                <a:latin typeface="나눔스퀘어_ac ExtraBold"/>
                <a:cs typeface="나눔스퀘어_ac ExtraBold"/>
              </a:rPr>
              <a:t>손</a:t>
            </a:r>
            <a:r>
              <a:rPr lang="ko-KR" altLang="en-US" sz="1200" b="1" spc="-20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씻는</a:t>
            </a:r>
            <a:r>
              <a:rPr lang="ko-KR" altLang="en-US" sz="1200" b="1" spc="-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방법은</a:t>
            </a:r>
            <a:r>
              <a:rPr lang="ko-KR" altLang="en-US" sz="1200" b="1" spc="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손을</a:t>
            </a:r>
            <a:r>
              <a:rPr lang="ko-KR" altLang="en-US" sz="1200" b="1" spc="-10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혀로</a:t>
            </a:r>
            <a:r>
              <a:rPr lang="ko-KR" altLang="en-US" sz="1200" b="1" spc="-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핥는</a:t>
            </a:r>
            <a:r>
              <a:rPr lang="ko-KR" altLang="en-US" sz="1200" b="1" spc="-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것</a:t>
            </a:r>
            <a:r>
              <a:rPr lang="en-US" altLang="ko-KR" sz="1200" b="1" dirty="0">
                <a:latin typeface="나눔스퀘어_ac ExtraBold"/>
                <a:cs typeface="나눔스퀘어_ac ExtraBold"/>
              </a:rPr>
              <a:t>. </a:t>
            </a:r>
            <a:r>
              <a:rPr lang="ko-KR" altLang="en-US" sz="1200" b="1" spc="-290" dirty="0">
                <a:latin typeface="나눔스퀘어_ac ExtraBold"/>
                <a:cs typeface="나눔스퀘어_ac ExtraBold"/>
              </a:rPr>
              <a:t> </a:t>
            </a:r>
            <a:endParaRPr lang="en-US" altLang="ko-KR" sz="1200" b="1" spc="-290" dirty="0">
              <a:latin typeface="나눔스퀘어_ac ExtraBold"/>
              <a:cs typeface="나눔스퀘어_ac ExtraBold"/>
            </a:endParaRPr>
          </a:p>
          <a:p>
            <a:pPr algn="ctr"/>
            <a:r>
              <a:rPr lang="ko-KR" altLang="en-US" sz="1200" b="1" dirty="0">
                <a:latin typeface="나눔스퀘어_ac ExtraBold"/>
                <a:cs typeface="나눔스퀘어_ac ExtraBold"/>
              </a:rPr>
              <a:t>그로</a:t>
            </a:r>
            <a:r>
              <a:rPr lang="ko-KR" altLang="en-US" sz="1200" b="1" spc="-10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인해</a:t>
            </a:r>
            <a:r>
              <a:rPr lang="ko-KR" altLang="en-US" sz="1200" b="1" spc="-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어딘가에</a:t>
            </a:r>
            <a:r>
              <a:rPr lang="ko-KR" altLang="en-US" sz="1200" b="1" spc="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갇히게</a:t>
            </a:r>
            <a:r>
              <a:rPr lang="ko-KR" altLang="en-US" sz="1200" b="1" spc="-10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된다</a:t>
            </a:r>
            <a:endParaRPr lang="ko-KR" alt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3143240" y="2643182"/>
            <a:ext cx="2857520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600" b="1" dirty="0">
                <a:latin typeface="나눔스퀘어_ac ExtraBold"/>
                <a:cs typeface="나눔스퀘어_ac ExtraBold"/>
              </a:rPr>
              <a:t>마부리</a:t>
            </a:r>
            <a:endParaRPr lang="en-US" altLang="ko-KR" sz="1600" b="1" dirty="0">
              <a:latin typeface="나눔스퀘어_ac ExtraBold"/>
              <a:cs typeface="나눔스퀘어_ac ExtraBold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나눔스퀘어_ac ExtraBold"/>
                <a:cs typeface="나눔스퀘어_ac ExtraBold"/>
              </a:rPr>
              <a:t>점술가로 활약하고</a:t>
            </a:r>
            <a:r>
              <a:rPr lang="ko-KR" altLang="en-US" sz="1200" b="1" spc="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있는</a:t>
            </a:r>
            <a:r>
              <a:rPr lang="ko-KR" altLang="en-US" sz="1200" b="1" spc="-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 err="1">
                <a:latin typeface="나눔스퀘어_ac ExtraBold"/>
                <a:cs typeface="나눔스퀘어_ac ExtraBold"/>
              </a:rPr>
              <a:t>토코투칸</a:t>
            </a:r>
            <a:r>
              <a:rPr lang="en-US" altLang="ko-KR" sz="1200" b="1" dirty="0">
                <a:latin typeface="나눔스퀘어_ac ExtraBold"/>
                <a:cs typeface="나눔스퀘어_ac ExtraBold"/>
              </a:rPr>
              <a:t>. </a:t>
            </a:r>
            <a:r>
              <a:rPr lang="ko-KR" altLang="en-US" sz="1200" b="1" spc="5" dirty="0">
                <a:latin typeface="나눔스퀘어_ac ExtraBold"/>
                <a:cs typeface="나눔스퀘어_ac ExtraBold"/>
              </a:rPr>
              <a:t> </a:t>
            </a:r>
            <a:endParaRPr lang="en-US" altLang="ko-KR" sz="1200" b="1" spc="5" dirty="0">
              <a:latin typeface="나눔스퀘어_ac ExtraBold"/>
              <a:cs typeface="나눔스퀘어_ac ExtraBold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나눔스퀘어_ac ExtraBold"/>
                <a:cs typeface="나눔스퀘어_ac ExtraBold"/>
              </a:rPr>
              <a:t>말이 많고 매우 솔직한 성격이다</a:t>
            </a:r>
            <a:r>
              <a:rPr lang="en-US" altLang="ko-KR" sz="1200" b="1" dirty="0">
                <a:latin typeface="나눔스퀘어_ac ExtraBold"/>
                <a:cs typeface="나눔스퀘어_ac ExtraBold"/>
              </a:rPr>
              <a:t>. </a:t>
            </a:r>
            <a:r>
              <a:rPr lang="ko-KR" altLang="en-US" sz="1200" b="1" spc="5" dirty="0">
                <a:latin typeface="나눔스퀘어_ac ExtraBold"/>
                <a:cs typeface="나눔스퀘어_ac ExtraBold"/>
              </a:rPr>
              <a:t> </a:t>
            </a:r>
            <a:endParaRPr lang="en-US" altLang="ko-KR" sz="1200" b="1" spc="5" dirty="0">
              <a:latin typeface="나눔스퀘어_ac ExtraBold"/>
              <a:cs typeface="나눔스퀘어_ac ExtraBold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나눔스퀘어_ac ExtraBold"/>
                <a:cs typeface="나눔스퀘어_ac ExtraBold"/>
              </a:rPr>
              <a:t>어두운</a:t>
            </a:r>
            <a:r>
              <a:rPr lang="ko-KR" altLang="en-US" sz="1200" b="1" spc="-1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미래를</a:t>
            </a:r>
            <a:r>
              <a:rPr lang="ko-KR" altLang="en-US" sz="1200" b="1" spc="-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솔직하게</a:t>
            </a:r>
            <a:r>
              <a:rPr lang="ko-KR" altLang="en-US" sz="1200" b="1" spc="-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말한</a:t>
            </a:r>
            <a:r>
              <a:rPr lang="ko-KR" altLang="en-US" sz="1200" b="1" spc="-1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탓으로 </a:t>
            </a:r>
            <a:endParaRPr lang="en-US" altLang="ko-KR" sz="1200" b="1" dirty="0">
              <a:latin typeface="나눔스퀘어_ac ExtraBold"/>
              <a:cs typeface="나눔스퀘어_ac ExtraBold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spc="-28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 err="1">
                <a:latin typeface="나눔스퀘어_ac ExtraBold"/>
                <a:cs typeface="나눔스퀘어_ac ExtraBold"/>
              </a:rPr>
              <a:t>던전에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 갇히는</a:t>
            </a:r>
            <a:r>
              <a:rPr lang="ko-KR" altLang="en-US" sz="1200" b="1" spc="10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저주에</a:t>
            </a:r>
            <a:r>
              <a:rPr lang="ko-KR" altLang="en-US" sz="1200" b="1" spc="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걸린다</a:t>
            </a:r>
            <a:r>
              <a:rPr lang="en-US" altLang="ko-KR" sz="1200" b="1" dirty="0">
                <a:latin typeface="나눔스퀘어_ac ExtraBold"/>
                <a:cs typeface="나눔스퀘어_ac ExtraBold"/>
              </a:rPr>
              <a:t>.</a:t>
            </a:r>
            <a:endParaRPr lang="ko-KR" altLang="en-US" sz="1200" dirty="0">
              <a:latin typeface="나눔스퀘어_ac ExtraBold"/>
              <a:cs typeface="나눔스퀘어_ac ExtraBold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00760" y="2643182"/>
            <a:ext cx="3000364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510" marR="13589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600" b="1" dirty="0" err="1">
                <a:latin typeface="나눔스퀘어_ac ExtraBold"/>
                <a:cs typeface="나눔스퀘어_ac ExtraBold"/>
              </a:rPr>
              <a:t>스타핀</a:t>
            </a:r>
            <a:endParaRPr lang="en-US" altLang="ko-KR" sz="1600" b="1" dirty="0">
              <a:latin typeface="나눔스퀘어_ac ExtraBold"/>
              <a:cs typeface="나눔스퀘어_ac ExtraBold"/>
            </a:endParaRPr>
          </a:p>
          <a:p>
            <a:pPr marL="143510" marR="13589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나눔스퀘어_ac ExtraBold"/>
                <a:cs typeface="나눔스퀘어_ac ExtraBold"/>
              </a:rPr>
              <a:t>무대를</a:t>
            </a:r>
            <a:r>
              <a:rPr lang="ko-KR" altLang="en-US" sz="1200" b="1" spc="-10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사랑하는</a:t>
            </a:r>
            <a:r>
              <a:rPr lang="ko-KR" altLang="en-US" sz="1200" b="1" spc="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노래하는</a:t>
            </a:r>
            <a:r>
              <a:rPr lang="ko-KR" altLang="en-US" sz="1200" b="1" spc="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돌고래</a:t>
            </a:r>
            <a:r>
              <a:rPr lang="en-US" altLang="ko-KR" sz="1200" b="1" dirty="0">
                <a:latin typeface="나눔스퀘어_ac ExtraBold"/>
                <a:cs typeface="나눔스퀘어_ac ExtraBold"/>
              </a:rPr>
              <a:t>. </a:t>
            </a:r>
            <a:r>
              <a:rPr lang="ko-KR" altLang="en-US" sz="1200" b="1" spc="5" dirty="0">
                <a:latin typeface="나눔스퀘어_ac ExtraBold"/>
                <a:cs typeface="나눔스퀘어_ac ExtraBold"/>
              </a:rPr>
              <a:t> </a:t>
            </a:r>
            <a:endParaRPr lang="en-US" altLang="ko-KR" sz="1200" b="1" spc="5" dirty="0">
              <a:latin typeface="나눔스퀘어_ac ExtraBold"/>
              <a:cs typeface="나눔스퀘어_ac ExtraBold"/>
            </a:endParaRPr>
          </a:p>
          <a:p>
            <a:pPr marL="143510" marR="13589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나눔스퀘어_ac ExtraBold"/>
                <a:cs typeface="나눔스퀘어_ac ExtraBold"/>
              </a:rPr>
              <a:t>종합</a:t>
            </a:r>
            <a:r>
              <a:rPr lang="ko-KR" altLang="en-US" sz="1200" b="1" spc="-1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 err="1">
                <a:latin typeface="나눔스퀘어_ac ExtraBold"/>
                <a:cs typeface="나눔스퀘어_ac ExtraBold"/>
              </a:rPr>
              <a:t>엔터테이너로</a:t>
            </a:r>
            <a:r>
              <a:rPr lang="ko-KR" altLang="en-US" sz="1200" b="1" spc="10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화려한</a:t>
            </a:r>
            <a:r>
              <a:rPr lang="ko-KR" altLang="en-US" sz="1200" b="1" spc="-1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삶을</a:t>
            </a:r>
            <a:r>
              <a:rPr lang="ko-KR" altLang="en-US" sz="1200" b="1" spc="-1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사는</a:t>
            </a:r>
            <a:endParaRPr lang="ko-KR" altLang="en-US" sz="1200" dirty="0">
              <a:latin typeface="나눔스퀘어_ac ExtraBold"/>
              <a:cs typeface="나눔스퀘어_ac ExtraBold"/>
            </a:endParaRPr>
          </a:p>
          <a:p>
            <a:pPr marL="12700" marR="5080" algn="ctr">
              <a:lnSpc>
                <a:spcPct val="100000"/>
              </a:lnSpc>
            </a:pPr>
            <a:r>
              <a:rPr lang="ko-KR" altLang="en-US" sz="1200" b="1" dirty="0" err="1">
                <a:latin typeface="나눔스퀘어_ac ExtraBold"/>
                <a:cs typeface="나눔스퀘어_ac ExtraBold"/>
              </a:rPr>
              <a:t>스타핀에게</a:t>
            </a:r>
            <a:r>
              <a:rPr lang="ko-KR" altLang="en-US" sz="1200" b="1" spc="-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화장실</a:t>
            </a:r>
            <a:r>
              <a:rPr lang="ko-KR" altLang="en-US" sz="1200" b="1" spc="-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앞에서</a:t>
            </a:r>
            <a:r>
              <a:rPr lang="ko-KR" altLang="en-US" sz="1200" b="1" spc="-1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공연을</a:t>
            </a:r>
            <a:r>
              <a:rPr lang="ko-KR" altLang="en-US" sz="1200" b="1" spc="-1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하라는 </a:t>
            </a:r>
            <a:r>
              <a:rPr lang="ko-KR" altLang="en-US" sz="1200" b="1" spc="-28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강요를</a:t>
            </a:r>
            <a:r>
              <a:rPr lang="ko-KR" altLang="en-US" sz="1200" b="1" spc="-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거절하자</a:t>
            </a:r>
            <a:r>
              <a:rPr lang="ko-KR" altLang="en-US" sz="1200" b="1" spc="10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변기에</a:t>
            </a:r>
            <a:r>
              <a:rPr lang="ko-KR" altLang="en-US" sz="1200" b="1" spc="10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갇히게 된다</a:t>
            </a:r>
            <a:r>
              <a:rPr lang="en-US" altLang="ko-KR" sz="1200" b="1" dirty="0">
                <a:latin typeface="나눔스퀘어_ac ExtraBold"/>
                <a:cs typeface="나눔스퀘어_ac ExtraBold"/>
              </a:rPr>
              <a:t>.</a:t>
            </a:r>
            <a:endParaRPr lang="ko-KR" altLang="en-US" sz="1200" dirty="0">
              <a:latin typeface="나눔스퀘어_ac ExtraBold"/>
              <a:cs typeface="나눔스퀘어_ac ExtraBold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5720" y="5572140"/>
            <a:ext cx="2714612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600" b="1" dirty="0" err="1">
                <a:latin typeface="나눔스퀘어_ac ExtraBold"/>
                <a:cs typeface="나눔스퀘어_ac ExtraBold"/>
              </a:rPr>
              <a:t>쥬얼리온</a:t>
            </a:r>
            <a:endParaRPr lang="en-US" altLang="ko-KR" sz="1600" b="1" dirty="0">
              <a:latin typeface="나눔스퀘어_ac ExtraBold"/>
              <a:cs typeface="나눔스퀘어_ac ExtraBold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나눔스퀘어_ac ExtraBold"/>
                <a:cs typeface="나눔스퀘어_ac ExtraBold"/>
              </a:rPr>
              <a:t>탐정으로</a:t>
            </a:r>
            <a:r>
              <a:rPr lang="ko-KR" altLang="en-US" sz="1200" b="1" spc="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활약하고</a:t>
            </a:r>
            <a:r>
              <a:rPr lang="ko-KR" altLang="en-US" sz="1200" b="1" spc="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있는</a:t>
            </a:r>
            <a:r>
              <a:rPr lang="ko-KR" altLang="en-US" sz="1200" b="1" spc="-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사자</a:t>
            </a:r>
            <a:r>
              <a:rPr lang="en-US" altLang="ko-KR" sz="1200" b="1" dirty="0">
                <a:latin typeface="나눔스퀘어_ac ExtraBold"/>
                <a:cs typeface="나눔스퀘어_ac ExtraBold"/>
              </a:rPr>
              <a:t>. </a:t>
            </a:r>
            <a:r>
              <a:rPr lang="ko-KR" altLang="en-US" sz="1200" b="1" spc="5" dirty="0">
                <a:latin typeface="나눔스퀘어_ac ExtraBold"/>
                <a:cs typeface="나눔스퀘어_ac ExtraBold"/>
              </a:rPr>
              <a:t> </a:t>
            </a:r>
            <a:endParaRPr lang="en-US" altLang="ko-KR" sz="1200" b="1" spc="5" dirty="0">
              <a:latin typeface="나눔스퀘어_ac ExtraBold"/>
              <a:cs typeface="나눔스퀘어_ac ExtraBold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나눔스퀘어_ac ExtraBold"/>
                <a:cs typeface="나눔스퀘어_ac ExtraBold"/>
              </a:rPr>
              <a:t>주로</a:t>
            </a:r>
            <a:r>
              <a:rPr lang="ko-KR" altLang="en-US" sz="1200" b="1" spc="-1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보석</a:t>
            </a:r>
            <a:r>
              <a:rPr lang="ko-KR" altLang="en-US" sz="1200" b="1" spc="-1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전문</a:t>
            </a:r>
            <a:r>
              <a:rPr lang="ko-KR" altLang="en-US" sz="1200" b="1" spc="-1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수사를</a:t>
            </a:r>
            <a:r>
              <a:rPr lang="ko-KR" altLang="en-US" sz="1200" b="1" spc="-1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담당한다</a:t>
            </a:r>
            <a:r>
              <a:rPr lang="en-US" altLang="ko-KR" sz="1200" b="1" dirty="0">
                <a:latin typeface="나눔스퀘어_ac ExtraBold"/>
                <a:cs typeface="나눔스퀘어_ac ExtraBold"/>
              </a:rPr>
              <a:t>. </a:t>
            </a:r>
            <a:r>
              <a:rPr lang="ko-KR" altLang="en-US" sz="1200" b="1" spc="-285" dirty="0">
                <a:latin typeface="나눔스퀘어_ac ExtraBold"/>
                <a:cs typeface="나눔스퀘어_ac ExtraBold"/>
              </a:rPr>
              <a:t> </a:t>
            </a:r>
            <a:endParaRPr lang="en-US" altLang="ko-KR" sz="1200" b="1" spc="-285" dirty="0">
              <a:latin typeface="나눔스퀘어_ac ExtraBold"/>
              <a:cs typeface="나눔스퀘어_ac ExtraBold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나눔스퀘어_ac ExtraBold"/>
                <a:cs typeface="나눔스퀘어_ac ExtraBold"/>
              </a:rPr>
              <a:t>보석을</a:t>
            </a:r>
            <a:r>
              <a:rPr lang="ko-KR" altLang="en-US" sz="1200" b="1" spc="-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훔쳐간</a:t>
            </a:r>
            <a:r>
              <a:rPr lang="ko-KR" altLang="en-US" sz="1200" b="1" spc="10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범인을 쫓다가 기차에</a:t>
            </a:r>
            <a:r>
              <a:rPr lang="ko-KR" altLang="en-US" sz="1200" b="1" spc="-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갇히는</a:t>
            </a:r>
            <a:r>
              <a:rPr lang="ko-KR" altLang="en-US" sz="1200" b="1" spc="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저주에</a:t>
            </a:r>
            <a:r>
              <a:rPr lang="ko-KR" altLang="en-US" sz="1200" b="1" spc="-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걸린다</a:t>
            </a:r>
            <a:r>
              <a:rPr lang="en-US" altLang="ko-KR" sz="1200" b="1" dirty="0">
                <a:latin typeface="나눔스퀘어_ac ExtraBold"/>
                <a:cs typeface="나눔스퀘어_ac ExtraBold"/>
              </a:rPr>
              <a:t>.</a:t>
            </a:r>
            <a:endParaRPr lang="ko-KR" altLang="en-US" sz="1200" dirty="0">
              <a:latin typeface="나눔스퀘어_ac ExtraBold"/>
              <a:cs typeface="나눔스퀘어_ac ExtraBold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14678" y="5572140"/>
            <a:ext cx="2714644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600" b="1" dirty="0" err="1">
                <a:latin typeface="나눔스퀘어_ac ExtraBold"/>
                <a:cs typeface="나눔스퀘어_ac ExtraBold"/>
              </a:rPr>
              <a:t>나토킹</a:t>
            </a:r>
            <a:endParaRPr lang="en-US" altLang="ko-KR" sz="1600" b="1" dirty="0">
              <a:latin typeface="나눔스퀘어_ac ExtraBold"/>
              <a:cs typeface="나눔스퀘어_ac ExtraBold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나눔스퀘어_ac ExtraBold"/>
                <a:cs typeface="나눔스퀘어_ac ExtraBold"/>
              </a:rPr>
              <a:t>용의 신전을 지키는 관리인 토끼</a:t>
            </a:r>
            <a:r>
              <a:rPr lang="en-US" altLang="ko-KR" sz="1200" b="1" dirty="0">
                <a:latin typeface="나눔스퀘어_ac ExtraBold"/>
                <a:cs typeface="나눔스퀘어_ac ExtraBold"/>
              </a:rPr>
              <a:t>.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spc="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 err="1">
                <a:latin typeface="나눔스퀘어_ac ExtraBold"/>
                <a:cs typeface="나눔스퀘어_ac ExtraBold"/>
              </a:rPr>
              <a:t>니노스의</a:t>
            </a:r>
            <a:r>
              <a:rPr lang="ko-KR" altLang="en-US" sz="1200" b="1" spc="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계획에 협조하지</a:t>
            </a:r>
            <a:r>
              <a:rPr lang="ko-KR" altLang="en-US" sz="1200" b="1" spc="10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않자</a:t>
            </a:r>
            <a:endParaRPr lang="en-US" altLang="ko-KR" sz="1200" b="1" dirty="0">
              <a:latin typeface="나눔스퀘어_ac ExtraBold"/>
              <a:cs typeface="나눔스퀘어_ac ExtraBold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spc="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용의</a:t>
            </a:r>
            <a:r>
              <a:rPr lang="ko-KR" altLang="en-US" sz="1200" b="1" spc="-1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신전에</a:t>
            </a:r>
            <a:r>
              <a:rPr lang="ko-KR" altLang="en-US" sz="1200" b="1" spc="-1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갇히는</a:t>
            </a:r>
            <a:r>
              <a:rPr lang="ko-KR" altLang="en-US" sz="1200" b="1" spc="-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저주에</a:t>
            </a:r>
            <a:r>
              <a:rPr lang="ko-KR" altLang="en-US" sz="1200" b="1" spc="-1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걸린다</a:t>
            </a:r>
            <a:r>
              <a:rPr lang="en-US" altLang="ko-KR" sz="1200" b="1" dirty="0">
                <a:latin typeface="나눔스퀘어_ac ExtraBold"/>
                <a:cs typeface="나눔스퀘어_ac ExtraBold"/>
              </a:rPr>
              <a:t>.</a:t>
            </a:r>
            <a:endParaRPr lang="ko-KR" altLang="en-US" sz="1200" dirty="0">
              <a:latin typeface="나눔스퀘어_ac ExtraBold"/>
              <a:cs typeface="나눔스퀘어_ac ExtraBold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15074" y="5572140"/>
            <a:ext cx="2643206" cy="1090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600" b="1" dirty="0" err="1">
                <a:latin typeface="나눔스퀘어_ac ExtraBold"/>
                <a:cs typeface="나눔스퀘어_ac ExtraBold"/>
              </a:rPr>
              <a:t>톡빼미</a:t>
            </a:r>
            <a:endParaRPr lang="en-US" altLang="ko-KR" sz="1600" b="1" dirty="0">
              <a:latin typeface="나눔스퀘어_ac ExtraBold"/>
              <a:cs typeface="나눔스퀘어_ac ExtraBold"/>
            </a:endParaRPr>
          </a:p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 err="1">
                <a:latin typeface="나눔스퀘어_ac ExtraBold"/>
                <a:cs typeface="나눔스퀘어_ac ExtraBold"/>
              </a:rPr>
              <a:t>퍼즈니멀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 우주에서 시계탑과 </a:t>
            </a:r>
            <a:r>
              <a:rPr lang="ko-KR" altLang="en-US" sz="1200" b="1" spc="-28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시간을</a:t>
            </a:r>
            <a:r>
              <a:rPr lang="ko-KR" altLang="en-US" sz="1200" b="1" spc="-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관리하는</a:t>
            </a:r>
            <a:r>
              <a:rPr lang="ko-KR" altLang="en-US" sz="1200" b="1" spc="10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올빼미</a:t>
            </a:r>
            <a:r>
              <a:rPr lang="en-US" altLang="ko-KR" sz="1200" b="1" dirty="0">
                <a:latin typeface="나눔스퀘어_ac ExtraBold"/>
                <a:cs typeface="나눔스퀘어_ac ExtraBold"/>
              </a:rPr>
              <a:t>. </a:t>
            </a:r>
            <a:r>
              <a:rPr lang="ko-KR" altLang="en-US" sz="1200" b="1" spc="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시간을</a:t>
            </a:r>
            <a:r>
              <a:rPr lang="ko-KR" altLang="en-US" sz="1200" b="1" spc="-2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마음대로</a:t>
            </a:r>
            <a:r>
              <a:rPr lang="ko-KR" altLang="en-US" sz="1200" b="1" spc="-1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바꿔</a:t>
            </a:r>
            <a:r>
              <a:rPr lang="ko-KR" altLang="en-US" sz="1200" b="1" spc="-20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달라는 </a:t>
            </a:r>
            <a:r>
              <a:rPr lang="ko-KR" altLang="en-US" sz="1200" b="1" spc="-28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요구를 거절하자</a:t>
            </a:r>
            <a:endParaRPr lang="ko-KR" altLang="en-US" sz="1200" dirty="0">
              <a:latin typeface="나눔스퀘어_ac ExtraBold"/>
              <a:cs typeface="나눔스퀘어_ac ExtraBold"/>
            </a:endParaRPr>
          </a:p>
          <a:p>
            <a:pPr algn="ctr">
              <a:lnSpc>
                <a:spcPct val="100000"/>
              </a:lnSpc>
            </a:pPr>
            <a:r>
              <a:rPr lang="ko-KR" altLang="en-US" sz="1200" b="1" dirty="0">
                <a:latin typeface="나눔스퀘어_ac ExtraBold"/>
                <a:cs typeface="나눔스퀘어_ac ExtraBold"/>
              </a:rPr>
              <a:t>시계탑에</a:t>
            </a:r>
            <a:r>
              <a:rPr lang="ko-KR" altLang="en-US" sz="1200" b="1" spc="-15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갇히게</a:t>
            </a:r>
            <a:r>
              <a:rPr lang="ko-KR" altLang="en-US" sz="1200" b="1" spc="-20" dirty="0">
                <a:latin typeface="나눔스퀘어_ac ExtraBold"/>
                <a:cs typeface="나눔스퀘어_ac ExtraBold"/>
              </a:rPr>
              <a:t> </a:t>
            </a:r>
            <a:r>
              <a:rPr lang="ko-KR" altLang="en-US" sz="1200" b="1" dirty="0">
                <a:latin typeface="나눔스퀘어_ac ExtraBold"/>
                <a:cs typeface="나눔스퀘어_ac ExtraBold"/>
              </a:rPr>
              <a:t>된다</a:t>
            </a:r>
            <a:r>
              <a:rPr lang="en-US" altLang="ko-KR" sz="1200" b="1" dirty="0">
                <a:latin typeface="나눔스퀘어_ac ExtraBold"/>
                <a:cs typeface="나눔스퀘어_ac ExtraBold"/>
              </a:rPr>
              <a:t>.</a:t>
            </a:r>
            <a:endParaRPr lang="ko-KR" altLang="en-US" sz="1200" dirty="0">
              <a:latin typeface="나눔스퀘어_ac ExtraBold"/>
              <a:cs typeface="나눔스퀘어_ac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847824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20578"/>
            <a:ext cx="1505540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※ </a:t>
            </a:r>
            <a:r>
              <a:rPr lang="ko-KR" altLang="en-US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시놉시스</a:t>
            </a:r>
            <a:endParaRPr lang="ko-KR" altLang="en-US" sz="2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lumMod val="75000"/>
                    <a:lumOff val="25000"/>
                  </a:schemeClr>
                </a:outerShdw>
              </a:effectLst>
              <a:latin typeface="+mn-ea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285720" y="1571612"/>
            <a:ext cx="4929222" cy="4230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6520">
              <a:lnSpc>
                <a:spcPct val="135700"/>
              </a:lnSpc>
              <a:spcBef>
                <a:spcPts val="100"/>
              </a:spcBef>
            </a:pPr>
            <a:r>
              <a:rPr sz="1400" b="1" dirty="0">
                <a:latin typeface="나눔스퀘어_ac ExtraBold"/>
                <a:cs typeface="나눔스퀘어_ac ExtraBold"/>
              </a:rPr>
              <a:t>평범한</a:t>
            </a:r>
            <a:r>
              <a:rPr sz="1400" b="1" spc="-40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여중생으로</a:t>
            </a:r>
            <a:r>
              <a:rPr sz="1400" b="1" spc="-45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보이지만</a:t>
            </a:r>
            <a:r>
              <a:rPr sz="1400" b="1" spc="-10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알고</a:t>
            </a:r>
            <a:r>
              <a:rPr sz="1400" b="1" spc="-50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보면</a:t>
            </a:r>
            <a:r>
              <a:rPr sz="1400" b="1" spc="-30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신비한</a:t>
            </a:r>
            <a:r>
              <a:rPr sz="1400" b="1" spc="-35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능력을</a:t>
            </a:r>
            <a:r>
              <a:rPr sz="1400" b="1" spc="-35" dirty="0">
                <a:latin typeface="나눔스퀘어_ac ExtraBold"/>
                <a:cs typeface="나눔스퀘어_ac ExtraBold"/>
              </a:rPr>
              <a:t> </a:t>
            </a:r>
            <a:r>
              <a:rPr sz="1400" b="1">
                <a:latin typeface="나눔스퀘어_ac ExtraBold"/>
                <a:cs typeface="나눔스퀘어_ac ExtraBold"/>
              </a:rPr>
              <a:t>가진</a:t>
            </a:r>
            <a:r>
              <a:rPr sz="1400" b="1" spc="-30">
                <a:latin typeface="나눔스퀘어_ac ExtraBold"/>
                <a:cs typeface="나눔스퀘어_ac ExtraBold"/>
              </a:rPr>
              <a:t> </a:t>
            </a:r>
            <a:endParaRPr lang="en-US" sz="1400" b="1" spc="-30" dirty="0">
              <a:latin typeface="나눔스퀘어_ac ExtraBold"/>
              <a:cs typeface="나눔스퀘어_ac ExtraBold"/>
            </a:endParaRPr>
          </a:p>
          <a:p>
            <a:pPr marL="12700" marR="96520">
              <a:lnSpc>
                <a:spcPct val="135700"/>
              </a:lnSpc>
              <a:spcBef>
                <a:spcPts val="100"/>
              </a:spcBef>
            </a:pPr>
            <a:r>
              <a:rPr sz="1400" b="1">
                <a:latin typeface="나눔스퀘어_ac ExtraBold"/>
                <a:cs typeface="나눔스퀘어_ac ExtraBold"/>
              </a:rPr>
              <a:t>체리와</a:t>
            </a:r>
            <a:r>
              <a:rPr sz="1400" b="1" spc="-25">
                <a:latin typeface="나눔스퀘어_ac ExtraBold"/>
                <a:cs typeface="나눔스퀘어_ac ExtraBold"/>
              </a:rPr>
              <a:t> </a:t>
            </a:r>
            <a:r>
              <a:rPr sz="1400" b="1">
                <a:latin typeface="나눔스퀘어_ac ExtraBold"/>
                <a:cs typeface="나눔스퀘어_ac ExtraBold"/>
              </a:rPr>
              <a:t>블루베리. </a:t>
            </a:r>
            <a:r>
              <a:rPr sz="1400" b="1" spc="-335">
                <a:latin typeface="나눔스퀘어_ac ExtraBold"/>
                <a:cs typeface="나눔스퀘어_ac ExtraBold"/>
              </a:rPr>
              <a:t> </a:t>
            </a:r>
            <a:endParaRPr lang="en-US" sz="1400" b="1" spc="-335" dirty="0">
              <a:latin typeface="나눔스퀘어_ac ExtraBold"/>
              <a:cs typeface="나눔스퀘어_ac ExtraBold"/>
            </a:endParaRPr>
          </a:p>
          <a:p>
            <a:pPr marL="12700" marR="96520">
              <a:lnSpc>
                <a:spcPct val="135700"/>
              </a:lnSpc>
              <a:spcBef>
                <a:spcPts val="100"/>
              </a:spcBef>
            </a:pPr>
            <a:r>
              <a:rPr sz="1400" b="1">
                <a:latin typeface="나눔스퀘어_ac ExtraBold"/>
                <a:cs typeface="나눔스퀘어_ac ExtraBold"/>
              </a:rPr>
              <a:t>사랑과 </a:t>
            </a:r>
            <a:r>
              <a:rPr sz="1400" b="1" dirty="0">
                <a:latin typeface="나눔스퀘어_ac ExtraBold"/>
                <a:cs typeface="나눔스퀘어_ac ExtraBold"/>
              </a:rPr>
              <a:t>질투의 힘이 넘치는 체리, 친구를 아끼는 마음을 </a:t>
            </a:r>
            <a:r>
              <a:rPr sz="1400" b="1">
                <a:latin typeface="나눔스퀘어_ac ExtraBold"/>
                <a:cs typeface="나눔스퀘어_ac ExtraBold"/>
              </a:rPr>
              <a:t>지닌 </a:t>
            </a:r>
            <a:endParaRPr lang="en-US" sz="1400" b="1" dirty="0">
              <a:latin typeface="나눔스퀘어_ac ExtraBold"/>
              <a:cs typeface="나눔스퀘어_ac ExtraBold"/>
            </a:endParaRPr>
          </a:p>
          <a:p>
            <a:pPr marL="12700" marR="96520">
              <a:lnSpc>
                <a:spcPct val="135700"/>
              </a:lnSpc>
              <a:spcBef>
                <a:spcPts val="100"/>
              </a:spcBef>
            </a:pPr>
            <a:r>
              <a:rPr sz="1400" b="1">
                <a:latin typeface="나눔스퀘어_ac ExtraBold"/>
                <a:cs typeface="나눔스퀘어_ac ExtraBold"/>
              </a:rPr>
              <a:t>블루베리는 </a:t>
            </a:r>
            <a:r>
              <a:rPr sz="1400" b="1" spc="5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어느</a:t>
            </a:r>
            <a:r>
              <a:rPr sz="1400" b="1" spc="-30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날</a:t>
            </a:r>
            <a:r>
              <a:rPr sz="1400" b="1" spc="-10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과일</a:t>
            </a:r>
            <a:r>
              <a:rPr sz="1400" b="1" spc="-25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디저트카페</a:t>
            </a:r>
            <a:r>
              <a:rPr sz="1400" b="1" spc="-35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초대장을</a:t>
            </a:r>
            <a:r>
              <a:rPr sz="1400" b="1" spc="-45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받게</a:t>
            </a:r>
            <a:r>
              <a:rPr sz="1400" b="1" spc="-25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된다.</a:t>
            </a:r>
            <a:endParaRPr sz="1400">
              <a:latin typeface="나눔스퀘어_ac ExtraBold"/>
              <a:cs typeface="나눔스퀘어_ac ExtraBold"/>
            </a:endParaRPr>
          </a:p>
          <a:p>
            <a:pPr marL="12700" marR="1164590">
              <a:lnSpc>
                <a:spcPct val="135700"/>
              </a:lnSpc>
              <a:spcBef>
                <a:spcPts val="1080"/>
              </a:spcBef>
            </a:pPr>
            <a:r>
              <a:rPr sz="1400" b="1" dirty="0">
                <a:latin typeface="나눔스퀘어_ac ExtraBold"/>
                <a:cs typeface="나눔스퀘어_ac ExtraBold"/>
              </a:rPr>
              <a:t>동화 같이 예쁜 카페의 지하에는 사실 비밀 지하기지가 있고 </a:t>
            </a:r>
            <a:r>
              <a:rPr sz="1400" b="1" spc="5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그</a:t>
            </a:r>
            <a:r>
              <a:rPr sz="1400" b="1" spc="-15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곳에서</a:t>
            </a:r>
            <a:r>
              <a:rPr sz="1400" b="1" spc="-35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둘은</a:t>
            </a:r>
            <a:r>
              <a:rPr sz="1400" b="1" spc="-30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지구와</a:t>
            </a:r>
            <a:r>
              <a:rPr sz="1400" b="1" spc="-25" dirty="0">
                <a:latin typeface="나눔스퀘어_ac ExtraBold"/>
                <a:cs typeface="나눔스퀘어_ac ExtraBold"/>
              </a:rPr>
              <a:t> </a:t>
            </a:r>
            <a:r>
              <a:rPr sz="1400" b="1">
                <a:latin typeface="나눔스퀘어_ac ExtraBold"/>
                <a:cs typeface="나눔스퀘어_ac ExtraBold"/>
              </a:rPr>
              <a:t>연결된</a:t>
            </a:r>
            <a:r>
              <a:rPr sz="1400" b="1" spc="-35">
                <a:latin typeface="나눔스퀘어_ac ExtraBold"/>
                <a:cs typeface="나눔스퀘어_ac ExtraBold"/>
              </a:rPr>
              <a:t> </a:t>
            </a:r>
            <a:r>
              <a:rPr sz="1400" b="1">
                <a:latin typeface="나눔스퀘어_ac ExtraBold"/>
                <a:cs typeface="나눔스퀘어_ac ExtraBold"/>
              </a:rPr>
              <a:t>퍼즐</a:t>
            </a:r>
            <a:r>
              <a:rPr sz="1400" b="1" spc="-3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우주의</a:t>
            </a:r>
            <a:r>
              <a:rPr sz="1400" b="1" spc="-35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비밀을</a:t>
            </a:r>
            <a:r>
              <a:rPr sz="1400" b="1" spc="-35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알게</a:t>
            </a:r>
            <a:r>
              <a:rPr sz="1400" b="1" spc="-15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된다.</a:t>
            </a:r>
            <a:endParaRPr sz="1400">
              <a:latin typeface="나눔스퀘어_ac ExtraBold"/>
              <a:cs typeface="나눔스퀘어_ac ExtraBold"/>
            </a:endParaRPr>
          </a:p>
          <a:p>
            <a:pPr marL="12700" marR="5080" indent="-635">
              <a:lnSpc>
                <a:spcPct val="135700"/>
              </a:lnSpc>
              <a:spcBef>
                <a:spcPts val="1080"/>
              </a:spcBef>
            </a:pPr>
            <a:r>
              <a:rPr sz="1400" b="1" dirty="0">
                <a:latin typeface="나눔스퀘어_ac ExtraBold"/>
                <a:cs typeface="나눔스퀘어_ac ExtraBold"/>
              </a:rPr>
              <a:t>우주의</a:t>
            </a:r>
            <a:r>
              <a:rPr sz="1400" b="1" spc="-35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악당</a:t>
            </a:r>
            <a:r>
              <a:rPr sz="1400" b="1" spc="-25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니노스가</a:t>
            </a:r>
            <a:r>
              <a:rPr sz="1400" b="1" spc="-45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고양이</a:t>
            </a:r>
            <a:r>
              <a:rPr sz="1400" b="1" spc="-25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쿠쿠냥을</a:t>
            </a:r>
            <a:r>
              <a:rPr sz="1400" b="1" spc="-45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가둬버리자</a:t>
            </a:r>
            <a:r>
              <a:rPr sz="1400" b="1" spc="-45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지구에도</a:t>
            </a:r>
            <a:r>
              <a:rPr sz="1400" b="1" spc="-45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큰</a:t>
            </a:r>
            <a:r>
              <a:rPr sz="1400" b="1" spc="-10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재앙이</a:t>
            </a:r>
            <a:r>
              <a:rPr sz="1400" b="1" spc="-25" dirty="0">
                <a:latin typeface="나눔스퀘어_ac ExtraBold"/>
                <a:cs typeface="나눔스퀘어_ac ExtraBold"/>
              </a:rPr>
              <a:t> </a:t>
            </a:r>
            <a:r>
              <a:rPr sz="1400" b="1">
                <a:latin typeface="나눔스퀘어_ac ExtraBold"/>
                <a:cs typeface="나눔스퀘어_ac ExtraBold"/>
              </a:rPr>
              <a:t>덮치고 체리와</a:t>
            </a:r>
            <a:r>
              <a:rPr sz="1400" b="1" spc="-4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블루베리는</a:t>
            </a:r>
            <a:r>
              <a:rPr sz="1400" b="1" spc="-45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티티</a:t>
            </a:r>
            <a:r>
              <a:rPr sz="1400" b="1" spc="-10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체리,</a:t>
            </a:r>
            <a:r>
              <a:rPr sz="1400" b="1" spc="-40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티티</a:t>
            </a:r>
            <a:r>
              <a:rPr sz="1400" b="1" spc="-30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블루베리로</a:t>
            </a:r>
            <a:r>
              <a:rPr sz="1400" b="1" spc="-10" dirty="0">
                <a:latin typeface="나눔스퀘어_ac ExtraBold"/>
                <a:cs typeface="나눔스퀘어_ac ExtraBold"/>
              </a:rPr>
              <a:t> </a:t>
            </a:r>
            <a:r>
              <a:rPr sz="1400" b="1" spc="-5" dirty="0">
                <a:latin typeface="나눔스퀘어_ac ExtraBold"/>
                <a:cs typeface="나눔스퀘어_ac ExtraBold"/>
              </a:rPr>
              <a:t>변신하여</a:t>
            </a:r>
            <a:endParaRPr sz="1400">
              <a:latin typeface="나눔스퀘어_ac ExtraBold"/>
              <a:cs typeface="나눔스퀘어_ac ExtraBold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b="1" dirty="0">
                <a:latin typeface="나눔스퀘어_ac ExtraBold"/>
                <a:cs typeface="나눔스퀘어_ac ExtraBold"/>
              </a:rPr>
              <a:t>퍼즐</a:t>
            </a:r>
            <a:r>
              <a:rPr sz="1400" b="1" spc="-30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우주로</a:t>
            </a:r>
            <a:r>
              <a:rPr sz="1400" b="1" spc="-35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출동,</a:t>
            </a:r>
            <a:r>
              <a:rPr sz="1400" b="1" spc="-30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악당</a:t>
            </a:r>
            <a:r>
              <a:rPr sz="1400" b="1" spc="-25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니노스가</a:t>
            </a:r>
            <a:r>
              <a:rPr sz="1400" b="1" spc="-50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가둬</a:t>
            </a:r>
            <a:r>
              <a:rPr sz="1400" b="1" spc="-10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놓은</a:t>
            </a:r>
            <a:r>
              <a:rPr sz="1400" b="1" spc="-25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쿠쿠냥을</a:t>
            </a:r>
            <a:r>
              <a:rPr sz="1400" b="1" spc="-45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무사히</a:t>
            </a:r>
            <a:r>
              <a:rPr sz="1400" b="1" spc="-35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구해낸다.</a:t>
            </a:r>
            <a:endParaRPr sz="1400">
              <a:latin typeface="나눔스퀘어_ac ExtraBold"/>
              <a:cs typeface="나눔스퀘어_ac ExtraBold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000">
              <a:latin typeface="나눔스퀘어_ac ExtraBold"/>
              <a:cs typeface="나눔스퀘어_ac ExtraBold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나눔스퀘어_ac ExtraBold"/>
                <a:cs typeface="나눔스퀘어_ac ExtraBold"/>
              </a:rPr>
              <a:t>그리고</a:t>
            </a:r>
            <a:r>
              <a:rPr sz="1400" b="1" spc="-40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또</a:t>
            </a:r>
            <a:r>
              <a:rPr sz="1400" b="1" spc="-15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다른</a:t>
            </a:r>
            <a:r>
              <a:rPr sz="1400" b="1" spc="-30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멤버</a:t>
            </a:r>
            <a:r>
              <a:rPr sz="1400" b="1" spc="-15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티티</a:t>
            </a:r>
            <a:r>
              <a:rPr sz="1400" b="1" spc="-30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레몬을</a:t>
            </a:r>
            <a:r>
              <a:rPr sz="1400" b="1" spc="-40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만나게</a:t>
            </a:r>
            <a:r>
              <a:rPr sz="1400" b="1" spc="-40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되며</a:t>
            </a:r>
            <a:endParaRPr sz="1400">
              <a:latin typeface="나눔스퀘어_ac ExtraBold"/>
              <a:cs typeface="나눔스퀘어_ac ExtraBold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b="1" dirty="0">
                <a:latin typeface="나눔스퀘어_ac ExtraBold"/>
                <a:cs typeface="나눔스퀘어_ac ExtraBold"/>
              </a:rPr>
              <a:t>본격적으로</a:t>
            </a:r>
            <a:r>
              <a:rPr sz="1400" b="1" spc="-50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지구와</a:t>
            </a:r>
            <a:r>
              <a:rPr sz="1400" b="1" spc="-35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퍼즈니멀</a:t>
            </a:r>
            <a:r>
              <a:rPr sz="1400" b="1" spc="-10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세계를</a:t>
            </a:r>
            <a:r>
              <a:rPr sz="1400" b="1" spc="-55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구하기</a:t>
            </a:r>
            <a:r>
              <a:rPr sz="1400" b="1" spc="-35" dirty="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위한</a:t>
            </a:r>
            <a:r>
              <a:rPr sz="1400" b="1" spc="-25" dirty="0">
                <a:latin typeface="나눔스퀘어_ac ExtraBold"/>
                <a:cs typeface="나눔스퀘어_ac ExtraBold"/>
              </a:rPr>
              <a:t> </a:t>
            </a:r>
            <a:r>
              <a:rPr sz="1400" b="1">
                <a:latin typeface="나눔스퀘어_ac ExtraBold"/>
                <a:cs typeface="나눔스퀘어_ac ExtraBold"/>
              </a:rPr>
              <a:t>활동을</a:t>
            </a:r>
            <a:r>
              <a:rPr sz="1400" b="1" spc="-35">
                <a:latin typeface="나눔스퀘어_ac ExtraBold"/>
                <a:cs typeface="나눔스퀘어_ac ExtraBold"/>
              </a:rPr>
              <a:t> </a:t>
            </a:r>
            <a:endParaRPr lang="en-US" sz="1400" b="1" spc="-35" dirty="0">
              <a:latin typeface="나눔스퀘어_ac ExtraBold"/>
              <a:cs typeface="나눔스퀘어_ac ExtraBold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b="1">
                <a:latin typeface="나눔스퀘어_ac ExtraBold"/>
                <a:cs typeface="나눔스퀘어_ac ExtraBold"/>
              </a:rPr>
              <a:t>시작하게</a:t>
            </a:r>
            <a:r>
              <a:rPr sz="1400" b="1" spc="-50">
                <a:latin typeface="나눔스퀘어_ac ExtraBold"/>
                <a:cs typeface="나눔스퀘어_ac ExtraBold"/>
              </a:rPr>
              <a:t> </a:t>
            </a:r>
            <a:r>
              <a:rPr sz="1400" b="1" dirty="0">
                <a:latin typeface="나눔스퀘어_ac ExtraBold"/>
                <a:cs typeface="나눔스퀘어_ac ExtraBold"/>
              </a:rPr>
              <a:t>되는데…</a:t>
            </a:r>
            <a:endParaRPr sz="1400">
              <a:latin typeface="나눔스퀘어_ac ExtraBold"/>
              <a:cs typeface="나눔스퀘어_ac ExtraBold"/>
            </a:endParaRPr>
          </a:p>
        </p:txBody>
      </p:sp>
      <p:pic>
        <p:nvPicPr>
          <p:cNvPr id="5123" name="Picture 3" descr="C:\Users\user\Desktop\다운로드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00240"/>
            <a:ext cx="3448040" cy="3448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1761</TotalTime>
  <Words>733</Words>
  <Application>Microsoft Office PowerPoint</Application>
  <PresentationFormat>화면 슬라이드 쇼(4:3)</PresentationFormat>
  <Paragraphs>105</Paragraphs>
  <Slides>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나눔바른고딕</vt:lpstr>
      <vt:lpstr>나눔스퀘어_ac ExtraBold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uu</dc:creator>
  <cp:lastModifiedBy>jeong hyunwook</cp:lastModifiedBy>
  <cp:revision>955</cp:revision>
  <dcterms:created xsi:type="dcterms:W3CDTF">2015-04-08T04:51:31Z</dcterms:created>
  <dcterms:modified xsi:type="dcterms:W3CDTF">2022-11-03T23:02:02Z</dcterms:modified>
</cp:coreProperties>
</file>