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80" r:id="rId25"/>
    <p:sldId id="281" r:id="rId26"/>
    <p:sldId id="277" r:id="rId27"/>
  </p:sldIdLst>
  <p:sldSz cx="12192000" cy="6858000"/>
  <p:notesSz cx="9923463" cy="67865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7080" cy="6858000"/>
          </a:xfrm>
          <a:custGeom>
            <a:avLst/>
            <a:gdLst/>
            <a:ahLst/>
            <a:cxnLst/>
            <a:rect l="l" t="t" r="r" b="b"/>
            <a:pathLst>
              <a:path w="12197080" h="6858000">
                <a:moveTo>
                  <a:pt x="12196572" y="0"/>
                </a:moveTo>
                <a:lnTo>
                  <a:pt x="0" y="0"/>
                </a:lnTo>
                <a:lnTo>
                  <a:pt x="0" y="6858000"/>
                </a:lnTo>
                <a:lnTo>
                  <a:pt x="12196572" y="6858000"/>
                </a:lnTo>
                <a:lnTo>
                  <a:pt x="12196572" y="0"/>
                </a:lnTo>
                <a:close/>
              </a:path>
            </a:pathLst>
          </a:custGeom>
          <a:solidFill>
            <a:srgbClr val="EEAD4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77956" y="0"/>
            <a:ext cx="1118615" cy="318820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5410200"/>
            <a:ext cx="508000" cy="1447800"/>
          </a:xfrm>
          <a:custGeom>
            <a:avLst/>
            <a:gdLst/>
            <a:ahLst/>
            <a:cxnLst/>
            <a:rect l="l" t="t" r="r" b="b"/>
            <a:pathLst>
              <a:path w="508000" h="1447800">
                <a:moveTo>
                  <a:pt x="0" y="0"/>
                </a:moveTo>
                <a:lnTo>
                  <a:pt x="0" y="1447799"/>
                </a:lnTo>
                <a:lnTo>
                  <a:pt x="507492" y="1447799"/>
                </a:lnTo>
                <a:lnTo>
                  <a:pt x="0" y="0"/>
                </a:lnTo>
                <a:close/>
              </a:path>
            </a:pathLst>
          </a:custGeom>
          <a:solidFill>
            <a:srgbClr val="1B20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g object 19"/>
          <p:cNvSpPr/>
          <p:nvPr/>
        </p:nvSpPr>
        <p:spPr>
          <a:xfrm>
            <a:off x="4547615" y="3334511"/>
            <a:ext cx="3071495" cy="0"/>
          </a:xfrm>
          <a:custGeom>
            <a:avLst/>
            <a:gdLst/>
            <a:ahLst/>
            <a:cxnLst/>
            <a:rect l="l" t="t" r="r" b="b"/>
            <a:pathLst>
              <a:path w="3071495">
                <a:moveTo>
                  <a:pt x="0" y="0"/>
                </a:moveTo>
                <a:lnTo>
                  <a:pt x="3071241" y="0"/>
                </a:lnTo>
              </a:path>
            </a:pathLst>
          </a:custGeom>
          <a:ln w="1219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51984" y="2317750"/>
            <a:ext cx="2294381" cy="833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rgbClr val="F1F1F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7080" cy="6858000"/>
          </a:xfrm>
          <a:custGeom>
            <a:avLst/>
            <a:gdLst/>
            <a:ahLst/>
            <a:cxnLst/>
            <a:rect l="l" t="t" r="r" b="b"/>
            <a:pathLst>
              <a:path w="12197080" h="6858000">
                <a:moveTo>
                  <a:pt x="12196572" y="0"/>
                </a:moveTo>
                <a:lnTo>
                  <a:pt x="0" y="0"/>
                </a:lnTo>
                <a:lnTo>
                  <a:pt x="0" y="6858000"/>
                </a:lnTo>
                <a:lnTo>
                  <a:pt x="12196572" y="6858000"/>
                </a:lnTo>
                <a:lnTo>
                  <a:pt x="12196572" y="0"/>
                </a:lnTo>
                <a:close/>
              </a:path>
            </a:pathLst>
          </a:custGeom>
          <a:solidFill>
            <a:srgbClr val="EEAD4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77956" y="0"/>
            <a:ext cx="1118615" cy="318820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5410200"/>
            <a:ext cx="508000" cy="1447800"/>
          </a:xfrm>
          <a:custGeom>
            <a:avLst/>
            <a:gdLst/>
            <a:ahLst/>
            <a:cxnLst/>
            <a:rect l="l" t="t" r="r" b="b"/>
            <a:pathLst>
              <a:path w="508000" h="1447800">
                <a:moveTo>
                  <a:pt x="0" y="0"/>
                </a:moveTo>
                <a:lnTo>
                  <a:pt x="0" y="1447799"/>
                </a:lnTo>
                <a:lnTo>
                  <a:pt x="507492" y="1447799"/>
                </a:lnTo>
                <a:lnTo>
                  <a:pt x="0" y="0"/>
                </a:lnTo>
                <a:close/>
              </a:path>
            </a:pathLst>
          </a:custGeom>
          <a:solidFill>
            <a:srgbClr val="1B20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51833" y="1313815"/>
            <a:ext cx="369468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9377" y="1652397"/>
            <a:ext cx="7419594" cy="4214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hyperlink" Target="https://www.google.com/url?sa=i&amp;amp;rct=j&amp;amp;q&amp;amp;esrc=s&amp;amp;source=images&amp;amp;cd&amp;amp;cad=rja&amp;amp;uact=8&amp;amp;ved=2ahUKEwiKg4_t4q7jAhULXrwKHdVEBuUQjRx6BAgBEAU&amp;amp;url=/url?sa=i&amp;rct=j&amp;q=&amp;esrc=s&amp;source=images&amp;cd=&amp;ved=&amp;url=/url?sa=i&amp;rct=j&amp;q=&amp;esrc=s&amp;source=images&amp;cd=&amp;ved=2ahUKEwjM3ubq4q7jAhUD5rwKHWJRCq0QjRx6BAgBEAU&amp;url=http://www.culture.go.kr/perform/performView.do;portaljsession=A1ADA32B4D8D5A2E4A099C78D85D726C?uci=G7061402970406468&amp;seq=95335&amp;cPage=1&amp;searchKeyword=%EB%BD%80%EB%A1%9C%EB%A1%9C&amp;psig=AOvVaw3JABFuG8Ih2-uw9tzeBK4D&amp;ust=1562999987224181&amp;psig=AOvVaw3JABFuG8Ih2-uw9tzeBK4D&amp;ust=1562999987224181&amp;amp;psig=AOvVaw3JABFuG8Ih2-uw9tzeBK4D&amp;amp;ust=1562999987224181" TargetMode="Externa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41.jpg"/><Relationship Id="rId4" Type="http://schemas.openxmlformats.org/officeDocument/2006/relationships/hyperlink" Target="https://www.google.com/url?sa=i&amp;amp;rct=j&amp;amp;q&amp;amp;esrc=s&amp;amp;source=images&amp;amp;cd&amp;amp;ved=2ahUKEwj7lfiP6K7jAhXHy7wKHQCeCD8QjRx6BAgBEAU&amp;amp;url=https://www.sangsangmadang.com/show/detail/851&amp;amp;psig=AOvVaw1Zw0GXblTHBgdOLfMKgXuM&amp;amp;ust=156300140851656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hyperlink" Target="http://www.kyobobook.co.kr/product/detailViewKor.laf?ejkGb=KOR&amp;amp;mallGb=KOR&amp;amp;barcode=9788995690284&amp;amp;orderClick=LA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9661" y="3489452"/>
            <a:ext cx="43986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459" dirty="0">
                <a:solidFill>
                  <a:srgbClr val="5F5F5F"/>
                </a:solidFill>
                <a:latin typeface="Malgun Gothic"/>
                <a:cs typeface="Malgun Gothic"/>
              </a:rPr>
              <a:t>C</a:t>
            </a:r>
            <a:r>
              <a:rPr sz="4000" b="1" spc="-434" dirty="0">
                <a:solidFill>
                  <a:srgbClr val="5F5F5F"/>
                </a:solidFill>
                <a:latin typeface="Malgun Gothic"/>
                <a:cs typeface="Malgun Gothic"/>
              </a:rPr>
              <a:t>O</a:t>
            </a:r>
            <a:r>
              <a:rPr sz="4000" b="1" spc="-395" dirty="0">
                <a:solidFill>
                  <a:srgbClr val="5F5F5F"/>
                </a:solidFill>
                <a:latin typeface="Malgun Gothic"/>
                <a:cs typeface="Malgun Gothic"/>
              </a:rPr>
              <a:t>M</a:t>
            </a:r>
            <a:r>
              <a:rPr sz="4000" b="1" spc="-630" dirty="0">
                <a:solidFill>
                  <a:srgbClr val="5F5F5F"/>
                </a:solidFill>
                <a:latin typeface="Malgun Gothic"/>
                <a:cs typeface="Malgun Gothic"/>
              </a:rPr>
              <a:t>P</a:t>
            </a:r>
            <a:r>
              <a:rPr sz="4000" b="1" spc="-30" dirty="0">
                <a:solidFill>
                  <a:srgbClr val="5F5F5F"/>
                </a:solidFill>
                <a:latin typeface="Malgun Gothic"/>
                <a:cs typeface="Malgun Gothic"/>
              </a:rPr>
              <a:t>ANY</a:t>
            </a:r>
            <a:r>
              <a:rPr sz="4000" b="1" spc="-53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000" b="1" spc="-80" dirty="0">
                <a:solidFill>
                  <a:srgbClr val="5F5F5F"/>
                </a:solidFill>
                <a:latin typeface="Malgun Gothic"/>
                <a:cs typeface="Malgun Gothic"/>
              </a:rPr>
              <a:t>PROFILE</a:t>
            </a:r>
            <a:endParaRPr sz="4000" dirty="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2664" y="2589276"/>
            <a:ext cx="2581656" cy="810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2252" y="2583179"/>
            <a:ext cx="839724" cy="8412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58158" y="1161669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가족</a:t>
            </a:r>
            <a:r>
              <a:rPr sz="2000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ulim"/>
                <a:cs typeface="Gulim"/>
              </a:rPr>
              <a:t>뮤지컬</a:t>
            </a:r>
            <a:endParaRPr sz="20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28461" y="992886"/>
            <a:ext cx="4848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Gulim"/>
                <a:cs typeface="Gulim"/>
              </a:rPr>
              <a:t>뽀로로와</a:t>
            </a:r>
            <a:r>
              <a:rPr sz="4000" b="1" spc="-1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4000" b="1" dirty="0">
                <a:solidFill>
                  <a:srgbClr val="FFFFFF"/>
                </a:solidFill>
                <a:latin typeface="Gulim"/>
                <a:cs typeface="Gulim"/>
              </a:rPr>
              <a:t>도깨비</a:t>
            </a:r>
            <a:r>
              <a:rPr sz="4000" b="1" spc="-114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Gulim"/>
                <a:cs typeface="Gulim"/>
              </a:rPr>
              <a:t>소동</a:t>
            </a:r>
            <a:endParaRPr sz="4000">
              <a:latin typeface="Gulim"/>
              <a:cs typeface="Guli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6991" y="1720595"/>
            <a:ext cx="7533640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112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56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2012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월</a:t>
            </a:r>
            <a:r>
              <a:rPr sz="1600" b="1" spc="-12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용인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공연을</a:t>
            </a:r>
            <a:r>
              <a:rPr sz="1600" b="1" spc="-10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시작으로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8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월</a:t>
            </a:r>
            <a:r>
              <a:rPr sz="16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까지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0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50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endParaRPr sz="1600">
              <a:latin typeface="Malgun Gothic"/>
              <a:cs typeface="Malgun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27" y="2097023"/>
            <a:ext cx="2951988" cy="35996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6991" y="4315967"/>
            <a:ext cx="3707891" cy="19583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6991" y="2327148"/>
            <a:ext cx="3707891" cy="18577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58328" y="2337816"/>
            <a:ext cx="3710939" cy="18577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58328" y="4315967"/>
            <a:ext cx="3701796" cy="195833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3" name="object 13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86225" y="1161669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가족</a:t>
            </a:r>
            <a:r>
              <a:rPr sz="2000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ulim"/>
                <a:cs typeface="Gulim"/>
              </a:rPr>
              <a:t>뮤지컬</a:t>
            </a:r>
            <a:endParaRPr sz="200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15025" y="992886"/>
            <a:ext cx="368807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Gulim"/>
                <a:cs typeface="Gulim"/>
              </a:rPr>
              <a:t>디보와</a:t>
            </a:r>
            <a:r>
              <a:rPr sz="4000" b="1" spc="-9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Gulim"/>
                <a:cs typeface="Gulim"/>
              </a:rPr>
              <a:t>슈퍼밴드</a:t>
            </a:r>
            <a:endParaRPr sz="40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991" y="1720595"/>
            <a:ext cx="5125720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68580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54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[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]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완료</a:t>
            </a:r>
            <a:endParaRPr sz="1600">
              <a:latin typeface="Malgun Gothic"/>
              <a:cs typeface="Malgun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27" y="2310383"/>
            <a:ext cx="2951988" cy="360121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006596" y="2310383"/>
            <a:ext cx="7809230" cy="4032885"/>
            <a:chOff x="4006596" y="2310383"/>
            <a:chExt cx="7809230" cy="40328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5240" y="3776472"/>
              <a:ext cx="4180332" cy="25664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6596" y="2310383"/>
              <a:ext cx="4181855" cy="256641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27957" y="1171447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가족</a:t>
            </a:r>
            <a:r>
              <a:rPr sz="2000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ulim"/>
                <a:cs typeface="Gulim"/>
              </a:rPr>
              <a:t>뮤지컬</a:t>
            </a:r>
            <a:endParaRPr sz="200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8151" y="1012317"/>
            <a:ext cx="31864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Gulim"/>
                <a:cs typeface="Gulim"/>
              </a:rPr>
              <a:t>꼬마버스</a:t>
            </a:r>
            <a:r>
              <a:rPr sz="4000" b="1" spc="-12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Gulim"/>
                <a:cs typeface="Gulim"/>
              </a:rPr>
              <a:t>타요</a:t>
            </a:r>
            <a:endParaRPr sz="40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991" y="1720595"/>
            <a:ext cx="2077720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59055" rIns="0" bIns="0" rtlCol="0">
            <a:spAutoFit/>
          </a:bodyPr>
          <a:lstStyle/>
          <a:p>
            <a:pPr marL="184785">
              <a:lnSpc>
                <a:spcPct val="100000"/>
              </a:lnSpc>
              <a:spcBef>
                <a:spcPts val="465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endParaRPr sz="1600">
              <a:latin typeface="Malgun Gothic"/>
              <a:cs typeface="Malgun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27" y="2360676"/>
            <a:ext cx="2951988" cy="359968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934967" y="2360676"/>
            <a:ext cx="7920355" cy="4299585"/>
            <a:chOff x="3934967" y="2360676"/>
            <a:chExt cx="7920355" cy="42995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4967" y="2360676"/>
              <a:ext cx="3959351" cy="42961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4320" y="2360676"/>
              <a:ext cx="3960876" cy="429920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70152" y="5784596"/>
            <a:ext cx="16979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뽀로로와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동화여행</a:t>
            </a:r>
            <a:endParaRPr sz="160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22721" y="5832754"/>
            <a:ext cx="1496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슈퍼영웅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뽀로로</a:t>
            </a:r>
            <a:endParaRPr sz="16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7241" y="5793435"/>
            <a:ext cx="20967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넘버벌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포퍼먼스</a:t>
            </a:r>
            <a:r>
              <a:rPr sz="1600" b="1" spc="-3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JUMP</a:t>
            </a:r>
            <a:endParaRPr sz="1600">
              <a:latin typeface="Gulim"/>
              <a:cs typeface="Gulim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5943" y="1882139"/>
            <a:ext cx="2951988" cy="35996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4796" y="1888236"/>
            <a:ext cx="2951988" cy="36012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39" y="1877567"/>
            <a:ext cx="2951988" cy="359968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69036" y="1225296"/>
            <a:ext cx="5428615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6286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495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2011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~2013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[</a:t>
            </a:r>
            <a:r>
              <a:rPr sz="1600" b="1" spc="10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]</a:t>
            </a:r>
            <a:r>
              <a:rPr sz="1600" b="1" spc="10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완료</a:t>
            </a:r>
            <a:endParaRPr sz="1600">
              <a:latin typeface="Malgun Gothic"/>
              <a:cs typeface="Malgun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036" y="1225296"/>
            <a:ext cx="4879975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62865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495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2014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[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]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완료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4930" y="5784596"/>
            <a:ext cx="17627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뽀로로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드림</a:t>
            </a:r>
            <a:r>
              <a:rPr sz="1600" b="1" spc="-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콘서트</a:t>
            </a:r>
            <a:endParaRPr sz="16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76494" y="5784596"/>
            <a:ext cx="13627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크롱을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구해줘!</a:t>
            </a:r>
            <a:endParaRPr sz="1600">
              <a:latin typeface="Gulim"/>
              <a:cs typeface="Guli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45930" y="5784596"/>
            <a:ext cx="1496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타요의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씽씽극장</a:t>
            </a:r>
            <a:endParaRPr sz="1600">
              <a:latin typeface="Gulim"/>
              <a:cs typeface="Guli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1888235"/>
            <a:ext cx="2951988" cy="36012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5464" y="1903476"/>
            <a:ext cx="2951987" cy="3599688"/>
          </a:xfrm>
          <a:prstGeom prst="rect">
            <a:avLst/>
          </a:prstGeom>
        </p:spPr>
      </p:pic>
      <p:pic>
        <p:nvPicPr>
          <p:cNvPr id="9" name="object 9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7552" y="1903476"/>
            <a:ext cx="2951988" cy="359968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8368" y="1225296"/>
            <a:ext cx="3735704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85420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2015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2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제작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컨텐츠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4147" y="5778194"/>
            <a:ext cx="10331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로봇트레인</a:t>
            </a:r>
            <a:endParaRPr sz="16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8809" y="5801055"/>
            <a:ext cx="1031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미니특공대</a:t>
            </a:r>
            <a:endParaRPr sz="1600">
              <a:latin typeface="Gulim"/>
              <a:cs typeface="Guli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9577" y="5778194"/>
            <a:ext cx="1094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시크릿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쥬쥬</a:t>
            </a:r>
            <a:endParaRPr sz="1600">
              <a:latin typeface="Gulim"/>
              <a:cs typeface="Guli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6572" y="1888235"/>
            <a:ext cx="2951988" cy="36012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0600" y="1882139"/>
            <a:ext cx="2951988" cy="35996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1747" y="1888235"/>
            <a:ext cx="2951988" cy="360121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18614" y="5793435"/>
            <a:ext cx="1430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출동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!</a:t>
            </a:r>
            <a:r>
              <a:rPr sz="1600" b="1" spc="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슈퍼윙스</a:t>
            </a:r>
            <a:endParaRPr sz="160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7358" y="5793435"/>
            <a:ext cx="19627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캐리와</a:t>
            </a:r>
            <a:r>
              <a:rPr sz="1600" b="1" spc="-3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장난감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친구들</a:t>
            </a:r>
            <a:endParaRPr sz="16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65918" y="5793435"/>
            <a:ext cx="1031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레이디버그</a:t>
            </a:r>
            <a:endParaRPr sz="1600">
              <a:latin typeface="Gulim"/>
              <a:cs typeface="Gulim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2416" y="1877567"/>
            <a:ext cx="2951987" cy="35996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96028" y="1877567"/>
            <a:ext cx="2951987" cy="35996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2668" y="1877567"/>
            <a:ext cx="2951987" cy="359968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70559" y="1225296"/>
            <a:ext cx="3290570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2016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2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제작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컨텐츠</a:t>
            </a:r>
            <a:endParaRPr sz="1600">
              <a:latin typeface="Malgun Gothic"/>
              <a:cs typeface="Malgun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71625" y="5809894"/>
            <a:ext cx="1536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출동!</a:t>
            </a: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슈퍼윙스</a:t>
            </a:r>
            <a:r>
              <a:rPr sz="1600" b="1" spc="-3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II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69355" y="5809894"/>
            <a:ext cx="1031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고고다이노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65030" y="5809894"/>
            <a:ext cx="1031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엄마까투리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704" y="1225296"/>
            <a:ext cx="3321050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2017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2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제작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컨텐츠</a:t>
            </a:r>
            <a:endParaRPr sz="1600" dirty="0">
              <a:latin typeface="Malgun Gothic"/>
              <a:cs typeface="Malgun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5339" y="1872995"/>
            <a:ext cx="2951988" cy="35996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3083" y="1888235"/>
            <a:ext cx="2951987" cy="36012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5840" y="1888235"/>
            <a:ext cx="2951988" cy="360121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86502" y="5784596"/>
            <a:ext cx="1590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출동!</a:t>
            </a:r>
            <a:r>
              <a:rPr sz="1600" b="1" spc="-1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슈퍼윙스</a:t>
            </a:r>
            <a:r>
              <a:rPr sz="1600" b="1" spc="-3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III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65918" y="5784596"/>
            <a:ext cx="1031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Gulim"/>
                <a:cs typeface="Gulim"/>
              </a:rPr>
              <a:t>고고다이노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2998" y="5784596"/>
            <a:ext cx="1202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엄마까투리</a:t>
            </a:r>
            <a:r>
              <a:rPr sz="1600" b="1" spc="-4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II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848" y="1225296"/>
            <a:ext cx="3321050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2018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제작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컨텐츠</a:t>
            </a:r>
            <a:endParaRPr sz="1600" dirty="0">
              <a:latin typeface="Malgun Gothic"/>
              <a:cs typeface="Malgun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004" y="1874520"/>
            <a:ext cx="2951987" cy="3599688"/>
          </a:xfrm>
          <a:prstGeom prst="rect">
            <a:avLst/>
          </a:prstGeom>
        </p:spPr>
      </p:pic>
      <p:pic>
        <p:nvPicPr>
          <p:cNvPr id="8" name="object 8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79264" y="1888235"/>
            <a:ext cx="2951988" cy="36012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5464" y="1888235"/>
            <a:ext cx="2951987" cy="360121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39" y="2395727"/>
            <a:ext cx="2951988" cy="36012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11083" y="3163823"/>
            <a:ext cx="3852672" cy="29992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97452" y="2395727"/>
            <a:ext cx="3852672" cy="30007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99559" y="1786127"/>
            <a:ext cx="6873240" cy="408940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62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60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2019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서울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정기공연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[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50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]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진행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완료</a:t>
            </a:r>
            <a:endParaRPr sz="1600" dirty="0">
              <a:latin typeface="Malgun Gothic"/>
              <a:cs typeface="Malgun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8" name="object 8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086225" y="1161669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가족</a:t>
            </a:r>
            <a:r>
              <a:rPr sz="2000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ulim"/>
                <a:cs typeface="Gulim"/>
              </a:rPr>
              <a:t>뮤지컬</a:t>
            </a:r>
            <a:endParaRPr sz="2000" dirty="0">
              <a:latin typeface="Gulim"/>
              <a:cs typeface="Guli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5025" y="992886"/>
            <a:ext cx="36868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Gulim"/>
                <a:cs typeface="Gulim"/>
              </a:rPr>
              <a:t>월드스타</a:t>
            </a:r>
            <a:r>
              <a:rPr sz="4000" b="1" spc="-12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Gulim"/>
                <a:cs typeface="Gulim"/>
              </a:rPr>
              <a:t>뽀로로</a:t>
            </a:r>
            <a:endParaRPr sz="4000" dirty="0">
              <a:latin typeface="Gulim"/>
              <a:cs typeface="Guli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CONTENTS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4091" y="1463039"/>
            <a:ext cx="588263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51682" y="2986786"/>
            <a:ext cx="3266440" cy="2559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015" indent="-462915">
              <a:lnSpc>
                <a:spcPts val="2755"/>
              </a:lnSpc>
              <a:spcBef>
                <a:spcPts val="95"/>
              </a:spcBef>
              <a:buClr>
                <a:srgbClr val="4185B9"/>
              </a:buClr>
              <a:buSzPct val="92000"/>
              <a:buFont typeface="Segoe UI Symbol"/>
              <a:buAutoNum type="arabicPeriod"/>
              <a:tabLst>
                <a:tab pos="501015" algn="l"/>
              </a:tabLst>
            </a:pPr>
            <a:r>
              <a:rPr sz="3750" b="1" spc="-30" baseline="1111" dirty="0">
                <a:solidFill>
                  <a:srgbClr val="FFFFFF"/>
                </a:solidFill>
                <a:latin typeface="Malgun Gothic"/>
                <a:cs typeface="Malgun Gothic"/>
              </a:rPr>
              <a:t>회사소개</a:t>
            </a:r>
            <a:endParaRPr sz="3750" baseline="1111" dirty="0">
              <a:latin typeface="Malgun Gothic"/>
              <a:cs typeface="Malgun Gothic"/>
            </a:endParaRPr>
          </a:p>
          <a:p>
            <a:pPr marL="509905">
              <a:lnSpc>
                <a:spcPts val="2035"/>
              </a:lnSpc>
            </a:pP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ES</a:t>
            </a:r>
            <a:r>
              <a:rPr sz="19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Outline</a:t>
            </a:r>
            <a:endParaRPr sz="19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 dirty="0">
              <a:latin typeface="Segoe UI Symbol"/>
              <a:cs typeface="Segoe UI Symbol"/>
            </a:endParaRPr>
          </a:p>
          <a:p>
            <a:pPr marL="501015" indent="-445770">
              <a:lnSpc>
                <a:spcPts val="2860"/>
              </a:lnSpc>
              <a:buClr>
                <a:srgbClr val="4185B9"/>
              </a:buClr>
              <a:buSzPct val="92000"/>
              <a:buFont typeface="Segoe UI Symbol"/>
              <a:buAutoNum type="arabicPeriod" startAt="2"/>
              <a:tabLst>
                <a:tab pos="501015" algn="l"/>
              </a:tabLst>
            </a:pPr>
            <a:r>
              <a:rPr sz="2500" b="1" spc="-30" dirty="0">
                <a:solidFill>
                  <a:srgbClr val="FFFFFF"/>
                </a:solidFill>
                <a:latin typeface="Malgun Gothic"/>
                <a:cs typeface="Malgun Gothic"/>
              </a:rPr>
              <a:t>대표자</a:t>
            </a:r>
            <a:r>
              <a:rPr sz="2500" b="1" spc="-17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Malgun Gothic"/>
                <a:cs typeface="Malgun Gothic"/>
              </a:rPr>
              <a:t>연혁</a:t>
            </a:r>
            <a:endParaRPr sz="2500" dirty="0">
              <a:latin typeface="Malgun Gothic"/>
              <a:cs typeface="Malgun Gothic"/>
            </a:endParaRPr>
          </a:p>
          <a:p>
            <a:pPr marL="501015">
              <a:lnSpc>
                <a:spcPts val="2140"/>
              </a:lnSpc>
            </a:pP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History</a:t>
            </a:r>
            <a:r>
              <a:rPr sz="19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Of</a:t>
            </a:r>
            <a:r>
              <a:rPr sz="1900" b="1" spc="1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Representative</a:t>
            </a:r>
            <a:endParaRPr sz="19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</a:pPr>
            <a:endParaRPr sz="1900" dirty="0">
              <a:latin typeface="Segoe UI Symbol"/>
              <a:cs typeface="Segoe UI Symbol"/>
            </a:endParaRPr>
          </a:p>
          <a:p>
            <a:pPr marL="501015" indent="-445770">
              <a:lnSpc>
                <a:spcPts val="2835"/>
              </a:lnSpc>
              <a:buClr>
                <a:srgbClr val="4185B9"/>
              </a:buClr>
              <a:buSzPct val="92000"/>
              <a:buFont typeface="Segoe UI Symbol"/>
              <a:buAutoNum type="arabicPeriod" startAt="3"/>
              <a:tabLst>
                <a:tab pos="501015" algn="l"/>
              </a:tabLst>
            </a:pPr>
            <a:r>
              <a:rPr sz="3750" b="1" spc="-30" baseline="1111" dirty="0">
                <a:solidFill>
                  <a:srgbClr val="FFFFFF"/>
                </a:solidFill>
                <a:latin typeface="Malgun Gothic"/>
                <a:cs typeface="Malgun Gothic"/>
              </a:rPr>
              <a:t>주요</a:t>
            </a:r>
            <a:r>
              <a:rPr sz="3750" b="1" spc="-292" baseline="1111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3750" b="1" spc="-30" baseline="1111" dirty="0">
                <a:solidFill>
                  <a:srgbClr val="FFFFFF"/>
                </a:solidFill>
                <a:latin typeface="Malgun Gothic"/>
                <a:cs typeface="Malgun Gothic"/>
              </a:rPr>
              <a:t>사업</a:t>
            </a:r>
            <a:r>
              <a:rPr sz="3750" b="1" spc="-284" baseline="1111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3750" b="1" spc="-37" baseline="1111" dirty="0">
                <a:solidFill>
                  <a:srgbClr val="FFFFFF"/>
                </a:solidFill>
                <a:latin typeface="Malgun Gothic"/>
                <a:cs typeface="Malgun Gothic"/>
              </a:rPr>
              <a:t>내용</a:t>
            </a:r>
            <a:endParaRPr sz="3750" baseline="1111" dirty="0">
              <a:latin typeface="Malgun Gothic"/>
              <a:cs typeface="Malgun Gothic"/>
            </a:endParaRPr>
          </a:p>
          <a:p>
            <a:pPr marL="501015">
              <a:lnSpc>
                <a:spcPts val="2115"/>
              </a:lnSpc>
            </a:pP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Major</a:t>
            </a:r>
            <a:r>
              <a:rPr sz="1900" b="1" spc="-60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Business</a:t>
            </a:r>
            <a:r>
              <a:rPr sz="1900" b="1" spc="-60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Content</a:t>
            </a:r>
            <a:endParaRPr sz="1900" dirty="0">
              <a:latin typeface="Segoe UI Symbol"/>
              <a:cs typeface="Segoe UI 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33490" y="2986786"/>
            <a:ext cx="4018915" cy="2559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634" indent="-471170">
              <a:lnSpc>
                <a:spcPts val="2870"/>
              </a:lnSpc>
              <a:spcBef>
                <a:spcPts val="95"/>
              </a:spcBef>
              <a:buClr>
                <a:srgbClr val="4185B9"/>
              </a:buClr>
              <a:buSzPct val="92000"/>
              <a:buFont typeface="Segoe UI Symbol"/>
              <a:buAutoNum type="arabicPeriod" startAt="4"/>
              <a:tabLst>
                <a:tab pos="509270" algn="l"/>
              </a:tabLst>
            </a:pPr>
            <a:r>
              <a:rPr sz="3750" b="1" spc="-37" baseline="1111" dirty="0">
                <a:solidFill>
                  <a:srgbClr val="FFFFFF"/>
                </a:solidFill>
                <a:latin typeface="Malgun Gothic"/>
                <a:cs typeface="Malgun Gothic"/>
              </a:rPr>
              <a:t>연혁</a:t>
            </a:r>
            <a:endParaRPr sz="3750" baseline="1111" dirty="0">
              <a:latin typeface="Malgun Gothic"/>
              <a:cs typeface="Malgun Gothic"/>
            </a:endParaRPr>
          </a:p>
          <a:p>
            <a:pPr marL="542290">
              <a:lnSpc>
                <a:spcPts val="2150"/>
              </a:lnSpc>
            </a:pP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Corporate</a:t>
            </a:r>
            <a:r>
              <a:rPr sz="1900" b="1" spc="-90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History</a:t>
            </a:r>
            <a:endParaRPr sz="19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800" dirty="0">
              <a:latin typeface="Segoe UI Symbol"/>
              <a:cs typeface="Segoe UI Symbol"/>
            </a:endParaRPr>
          </a:p>
          <a:p>
            <a:pPr marL="508634" indent="-454025">
              <a:lnSpc>
                <a:spcPts val="2840"/>
              </a:lnSpc>
              <a:buClr>
                <a:srgbClr val="4185B9"/>
              </a:buClr>
              <a:buSzPct val="92000"/>
              <a:buFont typeface="Segoe UI Symbol"/>
              <a:buAutoNum type="arabicPeriod" startAt="5"/>
              <a:tabLst>
                <a:tab pos="509270" algn="l"/>
              </a:tabLst>
            </a:pPr>
            <a:r>
              <a:rPr sz="2500" b="1" spc="-20" dirty="0">
                <a:solidFill>
                  <a:srgbClr val="FFFFFF"/>
                </a:solidFill>
                <a:latin typeface="Malgun Gothic"/>
                <a:cs typeface="Malgun Gothic"/>
              </a:rPr>
              <a:t>공연</a:t>
            </a:r>
            <a:r>
              <a:rPr sz="2500" b="1" spc="-19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Malgun Gothic"/>
                <a:cs typeface="Malgun Gothic"/>
              </a:rPr>
              <a:t>제작</a:t>
            </a:r>
            <a:r>
              <a:rPr sz="2500" b="1" spc="-19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Malgun Gothic"/>
                <a:cs typeface="Malgun Gothic"/>
              </a:rPr>
              <a:t>컨텐츠</a:t>
            </a:r>
            <a:endParaRPr sz="2500" dirty="0">
              <a:latin typeface="Malgun Gothic"/>
              <a:cs typeface="Malgun Gothic"/>
            </a:endParaRPr>
          </a:p>
          <a:p>
            <a:pPr marL="542290">
              <a:lnSpc>
                <a:spcPts val="2120"/>
              </a:lnSpc>
            </a:pP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Performance</a:t>
            </a:r>
            <a:r>
              <a:rPr sz="1900" b="1" spc="-2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Contents</a:t>
            </a:r>
            <a:endParaRPr sz="19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latin typeface="Segoe UI Symbol"/>
              <a:cs typeface="Segoe UI Symbol"/>
            </a:endParaRPr>
          </a:p>
          <a:p>
            <a:pPr marL="508634" indent="-454025">
              <a:lnSpc>
                <a:spcPts val="2835"/>
              </a:lnSpc>
              <a:spcBef>
                <a:spcPts val="5"/>
              </a:spcBef>
              <a:buClr>
                <a:srgbClr val="4185B9"/>
              </a:buClr>
              <a:buSzPct val="92000"/>
              <a:buFont typeface="Segoe UI Symbol"/>
              <a:buAutoNum type="arabicPeriod" startAt="6"/>
              <a:tabLst>
                <a:tab pos="509270" algn="l"/>
              </a:tabLst>
            </a:pPr>
            <a:r>
              <a:rPr sz="3750" b="1" spc="-30" baseline="1111" dirty="0">
                <a:solidFill>
                  <a:srgbClr val="FFFFFF"/>
                </a:solidFill>
                <a:latin typeface="Malgun Gothic"/>
                <a:cs typeface="Malgun Gothic"/>
              </a:rPr>
              <a:t>공연</a:t>
            </a:r>
            <a:r>
              <a:rPr sz="3750" b="1" spc="-277" baseline="1111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3750" b="1" spc="-44" baseline="1111" dirty="0">
                <a:solidFill>
                  <a:srgbClr val="FFFFFF"/>
                </a:solidFill>
                <a:latin typeface="Malgun Gothic"/>
                <a:cs typeface="Malgun Gothic"/>
              </a:rPr>
              <a:t>컨텐츠</a:t>
            </a:r>
            <a:r>
              <a:rPr sz="3750" b="1" spc="-270" baseline="1111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3750" b="1" spc="-30" baseline="1111" dirty="0">
                <a:solidFill>
                  <a:srgbClr val="FFFFFF"/>
                </a:solidFill>
                <a:latin typeface="Malgun Gothic"/>
                <a:cs typeface="Malgun Gothic"/>
              </a:rPr>
              <a:t>보유현황</a:t>
            </a:r>
            <a:endParaRPr sz="3750" baseline="1111" dirty="0">
              <a:latin typeface="Malgun Gothic"/>
              <a:cs typeface="Malgun Gothic"/>
            </a:endParaRPr>
          </a:p>
          <a:p>
            <a:pPr marL="551815">
              <a:lnSpc>
                <a:spcPts val="2115"/>
              </a:lnSpc>
            </a:pP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Present</a:t>
            </a:r>
            <a:r>
              <a:rPr sz="1900" b="1" spc="-60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Condition</a:t>
            </a:r>
            <a:r>
              <a:rPr sz="1900" b="1" spc="-5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dirty="0">
                <a:solidFill>
                  <a:srgbClr val="5F5F5F"/>
                </a:solidFill>
                <a:latin typeface="Segoe UI Symbol"/>
                <a:cs typeface="Segoe UI Symbol"/>
              </a:rPr>
              <a:t>Of</a:t>
            </a:r>
            <a:r>
              <a:rPr sz="1900" b="1" spc="-3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9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Possession</a:t>
            </a:r>
            <a:endParaRPr sz="1900" dirty="0">
              <a:latin typeface="Segoe UI Symbol"/>
              <a:cs typeface="Segoe UI Symbo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13988" y="2346960"/>
            <a:ext cx="4514215" cy="52069"/>
            <a:chOff x="3713988" y="2346960"/>
            <a:chExt cx="4514215" cy="52069"/>
          </a:xfrm>
        </p:grpSpPr>
        <p:sp>
          <p:nvSpPr>
            <p:cNvPr id="7" name="object 7"/>
            <p:cNvSpPr/>
            <p:nvPr/>
          </p:nvSpPr>
          <p:spPr>
            <a:xfrm>
              <a:off x="3713988" y="2346960"/>
              <a:ext cx="1129665" cy="52069"/>
            </a:xfrm>
            <a:custGeom>
              <a:avLst/>
              <a:gdLst/>
              <a:ahLst/>
              <a:cxnLst/>
              <a:rect l="l" t="t" r="r" b="b"/>
              <a:pathLst>
                <a:path w="1129664" h="52069">
                  <a:moveTo>
                    <a:pt x="1129284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1129284" y="51815"/>
                  </a:lnTo>
                  <a:lnTo>
                    <a:pt x="1129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843272" y="2346960"/>
              <a:ext cx="1127760" cy="52069"/>
            </a:xfrm>
            <a:custGeom>
              <a:avLst/>
              <a:gdLst/>
              <a:ahLst/>
              <a:cxnLst/>
              <a:rect l="l" t="t" r="r" b="b"/>
              <a:pathLst>
                <a:path w="1127760" h="52069">
                  <a:moveTo>
                    <a:pt x="1127760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1127760" y="51815"/>
                  </a:lnTo>
                  <a:lnTo>
                    <a:pt x="1127760" y="0"/>
                  </a:lnTo>
                  <a:close/>
                </a:path>
              </a:pathLst>
            </a:custGeom>
            <a:solidFill>
              <a:srgbClr val="FFFFFF">
                <a:alpha val="6901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971032" y="2346960"/>
              <a:ext cx="1129665" cy="52069"/>
            </a:xfrm>
            <a:custGeom>
              <a:avLst/>
              <a:gdLst/>
              <a:ahLst/>
              <a:cxnLst/>
              <a:rect l="l" t="t" r="r" b="b"/>
              <a:pathLst>
                <a:path w="1129665" h="52069">
                  <a:moveTo>
                    <a:pt x="1129284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1129284" y="51815"/>
                  </a:lnTo>
                  <a:lnTo>
                    <a:pt x="1129284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097267" y="2346960"/>
              <a:ext cx="1130935" cy="52069"/>
            </a:xfrm>
            <a:custGeom>
              <a:avLst/>
              <a:gdLst/>
              <a:ahLst/>
              <a:cxnLst/>
              <a:rect l="l" t="t" r="r" b="b"/>
              <a:pathLst>
                <a:path w="1130934" h="52069">
                  <a:moveTo>
                    <a:pt x="1130807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1130807" y="51815"/>
                  </a:lnTo>
                  <a:lnTo>
                    <a:pt x="1130807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99559" y="2243327"/>
            <a:ext cx="6873240" cy="408940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62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60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2019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서울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정기공연</a:t>
            </a:r>
            <a:r>
              <a:rPr sz="1600" b="1" spc="-10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[</a:t>
            </a:r>
            <a:r>
              <a:rPr sz="1600" b="1" spc="10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50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]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진행</a:t>
            </a:r>
            <a:endParaRPr sz="1600" dirty="0">
              <a:latin typeface="Malgun Gothic"/>
              <a:cs typeface="Malgun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5" name="object 5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86225" y="1161669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가족</a:t>
            </a:r>
            <a:r>
              <a:rPr sz="2000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ulim"/>
                <a:cs typeface="Gulim"/>
              </a:rPr>
              <a:t>뮤지컬</a:t>
            </a:r>
            <a:endParaRPr sz="2000" dirty="0">
              <a:latin typeface="Gulim"/>
              <a:cs typeface="Guli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15025" y="991362"/>
            <a:ext cx="3980815" cy="1184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800" b="1" dirty="0">
                <a:solidFill>
                  <a:srgbClr val="FFFFFF"/>
                </a:solidFill>
                <a:latin typeface="Gulim"/>
                <a:cs typeface="Gulim"/>
              </a:rPr>
              <a:t>아이스크림</a:t>
            </a:r>
            <a:r>
              <a:rPr sz="3800" b="1" spc="-229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3800" b="1" spc="-25" dirty="0">
                <a:solidFill>
                  <a:srgbClr val="FFFFFF"/>
                </a:solidFill>
                <a:latin typeface="Gulim"/>
                <a:cs typeface="Gulim"/>
              </a:rPr>
              <a:t>왕국의 </a:t>
            </a:r>
            <a:r>
              <a:rPr sz="3800" b="1" dirty="0">
                <a:solidFill>
                  <a:srgbClr val="FFFFFF"/>
                </a:solidFill>
                <a:latin typeface="Gulim"/>
                <a:cs typeface="Gulim"/>
              </a:rPr>
              <a:t>뽀로로와</a:t>
            </a:r>
            <a:r>
              <a:rPr sz="3800" b="1" spc="-18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3800" b="1" spc="-25" dirty="0">
                <a:solidFill>
                  <a:srgbClr val="FFFFFF"/>
                </a:solidFill>
                <a:latin typeface="Gulim"/>
                <a:cs typeface="Gulim"/>
              </a:rPr>
              <a:t>친구들</a:t>
            </a:r>
            <a:endParaRPr sz="3800" dirty="0">
              <a:latin typeface="Gulim"/>
              <a:cs typeface="Gulim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39" y="2348483"/>
            <a:ext cx="2951988" cy="36012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9371" y="2802635"/>
            <a:ext cx="3681983" cy="187909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97368" y="4774691"/>
            <a:ext cx="3681983" cy="18608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97368" y="2802635"/>
            <a:ext cx="3681983" cy="187909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99559" y="4783835"/>
            <a:ext cx="3701795" cy="18516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5" name="object 5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65135" y="4511040"/>
            <a:ext cx="3407664" cy="20924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99559" y="4524755"/>
            <a:ext cx="3378708" cy="209245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9559" y="2328672"/>
            <a:ext cx="3378708" cy="20756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65135" y="2330195"/>
            <a:ext cx="3407664" cy="208483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099559" y="1726692"/>
            <a:ext cx="6873240" cy="408940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62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60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2019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서울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정기공연</a:t>
            </a:r>
            <a:r>
              <a:rPr sz="1600" b="1" spc="-10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전국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[</a:t>
            </a:r>
            <a:r>
              <a:rPr sz="1600" b="1" spc="10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50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개</a:t>
            </a:r>
            <a:r>
              <a:rPr sz="16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]</a:t>
            </a:r>
            <a:r>
              <a:rPr sz="1600" b="1" spc="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지역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투어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50" dirty="0">
                <a:solidFill>
                  <a:srgbClr val="001F5F"/>
                </a:solidFill>
                <a:latin typeface="Malgun Gothic"/>
                <a:cs typeface="Malgun Gothic"/>
              </a:rPr>
              <a:t>중</a:t>
            </a:r>
            <a:endParaRPr sz="1600" dirty="0">
              <a:latin typeface="Malgun Gothic"/>
              <a:cs typeface="Malgun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86225" y="1161669"/>
            <a:ext cx="1381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가족</a:t>
            </a:r>
            <a:r>
              <a:rPr sz="2000" spc="-1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Gulim"/>
                <a:cs typeface="Gulim"/>
              </a:rPr>
              <a:t>뮤지컬</a:t>
            </a:r>
            <a:endParaRPr sz="2000" dirty="0">
              <a:latin typeface="Gulim"/>
              <a:cs typeface="Guli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68161" y="1044702"/>
            <a:ext cx="565531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dirty="0">
                <a:solidFill>
                  <a:srgbClr val="FFFFFF"/>
                </a:solidFill>
                <a:latin typeface="Gulim"/>
                <a:cs typeface="Gulim"/>
              </a:rPr>
              <a:t>엄마까투리</a:t>
            </a:r>
            <a:r>
              <a:rPr sz="3300" b="1" spc="-14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3300" b="1" dirty="0">
                <a:solidFill>
                  <a:srgbClr val="FFFFFF"/>
                </a:solidFill>
                <a:latin typeface="Gulim"/>
                <a:cs typeface="Gulim"/>
              </a:rPr>
              <a:t>먹구렁이</a:t>
            </a:r>
            <a:r>
              <a:rPr sz="3300" b="1" spc="-15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Gulim"/>
                <a:cs typeface="Gulim"/>
              </a:rPr>
              <a:t>생일파티</a:t>
            </a:r>
            <a:endParaRPr sz="3300" dirty="0">
              <a:latin typeface="Gulim"/>
              <a:cs typeface="Gulim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4" y="2330195"/>
            <a:ext cx="2972452" cy="42870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4481" y="5915964"/>
            <a:ext cx="21628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산타와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월드스타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뽀로로</a:t>
            </a:r>
            <a:endParaRPr sz="1600" dirty="0">
              <a:latin typeface="Gulim"/>
              <a:cs typeface="Guli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980" y="1225296"/>
            <a:ext cx="7409815" cy="407034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2019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하반기</a:t>
            </a:r>
            <a:r>
              <a:rPr sz="16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겨울시즌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-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 2020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서울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정기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공연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전국투어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진행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50" dirty="0">
                <a:solidFill>
                  <a:srgbClr val="001F5F"/>
                </a:solidFill>
                <a:latin typeface="Malgun Gothic"/>
                <a:cs typeface="Malgun Gothic"/>
              </a:rPr>
              <a:t>중</a:t>
            </a:r>
            <a:endParaRPr sz="1600" dirty="0">
              <a:latin typeface="Malgun Gothic"/>
              <a:cs typeface="Malgun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6" name="object 6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003294" y="5896762"/>
            <a:ext cx="1697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꼬마버스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Gulim"/>
                <a:cs typeface="Gulim"/>
              </a:rPr>
              <a:t>타요와 </a:t>
            </a:r>
            <a:r>
              <a:rPr sz="1600" b="1" dirty="0">
                <a:solidFill>
                  <a:srgbClr val="FFFFFF"/>
                </a:solidFill>
                <a:latin typeface="Gulim"/>
                <a:cs typeface="Gulim"/>
              </a:rPr>
              <a:t>하하호호</a:t>
            </a:r>
            <a:r>
              <a:rPr sz="1600" b="1" spc="-3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ulim"/>
                <a:cs typeface="Gulim"/>
              </a:rPr>
              <a:t>노래자랑</a:t>
            </a:r>
            <a:endParaRPr sz="1600" dirty="0">
              <a:latin typeface="Gulim"/>
              <a:cs typeface="Gulim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7188" y="1956816"/>
            <a:ext cx="5324856" cy="21168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663" y="1956816"/>
            <a:ext cx="2951988" cy="359968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75659" y="1944623"/>
            <a:ext cx="2951988" cy="359968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36817" y="4229480"/>
            <a:ext cx="3295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Segoe UI Symbol"/>
                <a:cs typeface="Segoe UI Symbol"/>
              </a:rPr>
              <a:t>*</a:t>
            </a:r>
            <a:r>
              <a:rPr sz="1200" spc="5" dirty="0">
                <a:solidFill>
                  <a:srgbClr val="FFFFFF"/>
                </a:solidFill>
                <a:latin typeface="Segoe UI Symbol"/>
                <a:cs typeface="Segoe UI Symbol"/>
              </a:rPr>
              <a:t> </a:t>
            </a:r>
            <a:r>
              <a:rPr sz="1200" dirty="0">
                <a:solidFill>
                  <a:srgbClr val="FFFFFF"/>
                </a:solidFill>
                <a:latin typeface="Malgun Gothic"/>
                <a:cs typeface="Malgun Gothic"/>
              </a:rPr>
              <a:t>인터파크</a:t>
            </a:r>
            <a:r>
              <a:rPr sz="1200" spc="-9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Malgun Gothic"/>
                <a:cs typeface="Malgun Gothic"/>
              </a:rPr>
              <a:t>아동</a:t>
            </a:r>
            <a:r>
              <a:rPr sz="1200" dirty="0">
                <a:solidFill>
                  <a:srgbClr val="FFFFFF"/>
                </a:solidFill>
                <a:latin typeface="Segoe UI Symbol"/>
                <a:cs typeface="Segoe UI Symbol"/>
              </a:rPr>
              <a:t>/</a:t>
            </a:r>
            <a:r>
              <a:rPr sz="1200" dirty="0">
                <a:solidFill>
                  <a:srgbClr val="FFFFFF"/>
                </a:solidFill>
                <a:latin typeface="Malgun Gothic"/>
                <a:cs typeface="Malgun Gothic"/>
              </a:rPr>
              <a:t>가족</a:t>
            </a:r>
            <a:r>
              <a:rPr sz="1200" spc="-10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Malgun Gothic"/>
                <a:cs typeface="Malgun Gothic"/>
              </a:rPr>
              <a:t>공연</a:t>
            </a:r>
            <a:r>
              <a:rPr sz="1200" spc="-8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Malgun Gothic"/>
                <a:cs typeface="Malgun Gothic"/>
              </a:rPr>
              <a:t>랭킹</a:t>
            </a:r>
            <a:r>
              <a:rPr sz="1200" spc="-9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Segoe UI Symbol"/>
                <a:cs typeface="Segoe UI Symbol"/>
              </a:rPr>
              <a:t>19/11/11</a:t>
            </a:r>
            <a:r>
              <a:rPr sz="1200" spc="-10" dirty="0">
                <a:solidFill>
                  <a:srgbClr val="FFFFFF"/>
                </a:solidFill>
                <a:latin typeface="Malgun Gothic"/>
                <a:cs typeface="Malgun Gothic"/>
              </a:rPr>
              <a:t>일</a:t>
            </a:r>
            <a:r>
              <a:rPr sz="1200" spc="-8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Malgun Gothic"/>
                <a:cs typeface="Malgun Gothic"/>
              </a:rPr>
              <a:t>기준</a:t>
            </a:r>
            <a:endParaRPr sz="1200" dirty="0">
              <a:latin typeface="Malgun Gothic"/>
              <a:cs typeface="Malgun Gothic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1980" y="1225296"/>
            <a:ext cx="7409815" cy="319318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</a:t>
            </a:r>
            <a:r>
              <a:rPr lang="en-US"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21</a:t>
            </a:r>
            <a:r>
              <a:rPr lang="ko-KR" altLang="en-US" sz="1600" b="1" spc="-10" dirty="0">
                <a:solidFill>
                  <a:srgbClr val="001F5F"/>
                </a:solidFill>
                <a:latin typeface="Malgun Gothic"/>
                <a:cs typeface="Segoe UI Symbol"/>
              </a:rPr>
              <a:t>년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-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 202</a:t>
            </a:r>
            <a:r>
              <a:rPr lang="en-US"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서울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정기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공연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및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전국투어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진행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50" dirty="0">
                <a:solidFill>
                  <a:srgbClr val="001F5F"/>
                </a:solidFill>
                <a:latin typeface="Malgun Gothic"/>
                <a:cs typeface="Malgun Gothic"/>
              </a:rPr>
              <a:t>중</a:t>
            </a:r>
            <a:endParaRPr sz="1600" dirty="0">
              <a:latin typeface="Malgun Gothic"/>
              <a:cs typeface="Malgun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6" name="object 6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  <p:pic>
        <p:nvPicPr>
          <p:cNvPr id="16" name="Picture 2" descr="ෆ: 슈퍼윙스 빅 콘서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21" y="4343400"/>
            <a:ext cx="4528484" cy="24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FFF9841-8452-4025-89A5-5AB316956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92740"/>
            <a:ext cx="2083451" cy="2903061"/>
          </a:xfrm>
          <a:prstGeom prst="rect">
            <a:avLst/>
          </a:prstGeom>
        </p:spPr>
      </p:pic>
      <p:pic>
        <p:nvPicPr>
          <p:cNvPr id="18" name="Picture 2" descr="C:\Users\Administrator\Desktop\미니특공대애니멀트론\포스터최종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4"/>
          <a:stretch/>
        </p:blipFill>
        <p:spPr bwMode="auto">
          <a:xfrm>
            <a:off x="685800" y="1592742"/>
            <a:ext cx="2216224" cy="29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어린이 뮤지컬 미니 특공대 애니멀트론 공연 관람 후기(주차정보/좌석꿀팁/공연정보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92741"/>
            <a:ext cx="4536505" cy="26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30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1980" y="1225296"/>
            <a:ext cx="7409815" cy="319318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 202</a:t>
            </a:r>
            <a:r>
              <a:rPr lang="en-US"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2/23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lang="ko-KR" altLang="en-US"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공연진행 </a:t>
            </a:r>
            <a:r>
              <a:rPr lang="ko-KR" altLang="en-US" sz="1600" b="1" spc="-10" dirty="0" err="1">
                <a:solidFill>
                  <a:srgbClr val="001F5F"/>
                </a:solidFill>
                <a:latin typeface="Malgun Gothic"/>
                <a:cs typeface="Malgun Gothic"/>
              </a:rPr>
              <a:t>콘텐츠</a:t>
            </a:r>
            <a:r>
              <a:rPr lang="ko-KR" altLang="en-US"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lang="en-US" altLang="ko-KR"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IP</a:t>
            </a:r>
            <a:endParaRPr sz="1600" dirty="0">
              <a:latin typeface="Malgun Gothic"/>
              <a:cs typeface="Malgun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6" name="object 6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  <p:pic>
        <p:nvPicPr>
          <p:cNvPr id="21" name="Picture 4" descr="토이트론, KBS 1TV에서 &amp;apos;반짝반짝 달님이&amp;apos; 애니메이션 첫 방영 : Global No.1 Game Media 게임포커스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82" y="4411255"/>
            <a:ext cx="2438400" cy="22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0" y="1820240"/>
            <a:ext cx="2805432" cy="34856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165" y="1824594"/>
            <a:ext cx="3365835" cy="247560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22" y="1820240"/>
            <a:ext cx="3158478" cy="348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17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1980" y="1225296"/>
            <a:ext cx="7409815" cy="319318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184150">
              <a:lnSpc>
                <a:spcPct val="100000"/>
              </a:lnSpc>
              <a:spcBef>
                <a:spcPts val="57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 202</a:t>
            </a:r>
            <a:r>
              <a:rPr lang="en-US"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2/23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6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lang="ko-KR" altLang="en-US"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공연진행 </a:t>
            </a:r>
            <a:r>
              <a:rPr lang="ko-KR" altLang="en-US" sz="1600" b="1" spc="-10" dirty="0" err="1">
                <a:solidFill>
                  <a:srgbClr val="001F5F"/>
                </a:solidFill>
                <a:latin typeface="Malgun Gothic"/>
                <a:cs typeface="Malgun Gothic"/>
              </a:rPr>
              <a:t>콘텐츠</a:t>
            </a:r>
            <a:r>
              <a:rPr lang="ko-KR" altLang="en-US"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lang="en-US" altLang="ko-KR"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IP</a:t>
            </a:r>
            <a:endParaRPr sz="1600" dirty="0">
              <a:latin typeface="Malgun Gothic"/>
              <a:cs typeface="Malgun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6" name="object 6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7522209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Present</a:t>
            </a:r>
            <a:r>
              <a:rPr sz="4400" b="1" spc="-7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65" dirty="0">
                <a:solidFill>
                  <a:srgbClr val="5F5F5F"/>
                </a:solidFill>
                <a:latin typeface="Malgun Gothic"/>
                <a:cs typeface="Malgun Gothic"/>
              </a:rPr>
              <a:t>Condition</a:t>
            </a:r>
            <a:r>
              <a:rPr sz="4400" b="1" spc="-86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19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Possession</a:t>
            </a:r>
            <a:endParaRPr sz="4400" dirty="0">
              <a:latin typeface="Malgun Gothic"/>
              <a:cs typeface="Malgun Gothic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835481"/>
            <a:ext cx="4114800" cy="233342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38" y="1823609"/>
            <a:ext cx="3870961" cy="23453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53" y="4447904"/>
            <a:ext cx="3881846" cy="227683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552" y="4447904"/>
            <a:ext cx="4101448" cy="22768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55499" y="2322249"/>
            <a:ext cx="15696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미니특공대 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꼬마버스타요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엄마까투리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/>
              <a:t>고고다이노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6889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THANK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03341" y="3486403"/>
            <a:ext cx="1361440" cy="833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300" b="1" spc="-220" dirty="0">
                <a:solidFill>
                  <a:srgbClr val="F1F1F1"/>
                </a:solidFill>
                <a:latin typeface="Malgun Gothic"/>
                <a:cs typeface="Malgun Gothic"/>
              </a:rPr>
              <a:t>YOU</a:t>
            </a:r>
            <a:endParaRPr sz="5300" dirty="0">
              <a:latin typeface="Malgun Gothic"/>
              <a:cs typeface="Malgun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908" y="1895855"/>
            <a:ext cx="2428240" cy="403860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50165" rIns="0" bIns="0" rtlCol="0">
            <a:spAutoFit/>
          </a:bodyPr>
          <a:lstStyle/>
          <a:p>
            <a:pPr marL="451484">
              <a:lnSpc>
                <a:spcPct val="100000"/>
              </a:lnSpc>
              <a:spcBef>
                <a:spcPts val="395"/>
              </a:spcBef>
            </a:pPr>
            <a:r>
              <a:rPr sz="1900" b="1" spc="-80" dirty="0">
                <a:solidFill>
                  <a:srgbClr val="FFFFFF"/>
                </a:solidFill>
                <a:latin typeface="Malgun Gothic"/>
                <a:cs typeface="Malgun Gothic"/>
              </a:rPr>
              <a:t>㈜ </a:t>
            </a:r>
            <a:r>
              <a:rPr sz="19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ES</a:t>
            </a:r>
            <a:r>
              <a:rPr sz="1900" b="1" spc="-10" dirty="0">
                <a:solidFill>
                  <a:srgbClr val="FFFFFF"/>
                </a:solidFill>
                <a:latin typeface="Malgun Gothic"/>
                <a:cs typeface="Malgun Gothic"/>
              </a:rPr>
              <a:t>생활문화</a:t>
            </a:r>
            <a:endParaRPr sz="1900" dirty="0">
              <a:latin typeface="Malgun Gothic"/>
              <a:cs typeface="Malgun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908" y="2516123"/>
            <a:ext cx="2428240" cy="403860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51435" rIns="0" bIns="0" rtlCol="0">
            <a:spAutoFit/>
          </a:bodyPr>
          <a:lstStyle/>
          <a:p>
            <a:pPr marL="785495">
              <a:lnSpc>
                <a:spcPct val="100000"/>
              </a:lnSpc>
              <a:spcBef>
                <a:spcPts val="405"/>
              </a:spcBef>
            </a:pPr>
            <a:r>
              <a:rPr sz="1900" b="1" dirty="0">
                <a:solidFill>
                  <a:srgbClr val="FFFFFF"/>
                </a:solidFill>
                <a:latin typeface="Malgun Gothic"/>
                <a:cs typeface="Malgun Gothic"/>
              </a:rPr>
              <a:t>박</a:t>
            </a:r>
            <a:r>
              <a:rPr sz="1900" b="1" spc="-16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900" b="1" dirty="0">
                <a:solidFill>
                  <a:srgbClr val="FFFFFF"/>
                </a:solidFill>
                <a:latin typeface="Malgun Gothic"/>
                <a:cs typeface="Malgun Gothic"/>
              </a:rPr>
              <a:t>준</a:t>
            </a:r>
            <a:r>
              <a:rPr sz="1900" b="1" spc="-16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Malgun Gothic"/>
                <a:cs typeface="Malgun Gothic"/>
              </a:rPr>
              <a:t>철</a:t>
            </a:r>
            <a:endParaRPr sz="1900" dirty="0">
              <a:latin typeface="Malgun Gothic"/>
              <a:cs typeface="Malgun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908" y="3136392"/>
            <a:ext cx="3174492" cy="344325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51435" rIns="0" bIns="0" rtlCol="0">
            <a:spAutoFit/>
          </a:bodyPr>
          <a:lstStyle/>
          <a:p>
            <a:pPr marL="613410">
              <a:lnSpc>
                <a:spcPct val="100000"/>
              </a:lnSpc>
              <a:spcBef>
                <a:spcPts val="405"/>
              </a:spcBef>
            </a:pPr>
            <a:r>
              <a:rPr sz="1900" b="1" spc="-10">
                <a:solidFill>
                  <a:srgbClr val="FFFFFF"/>
                </a:solidFill>
                <a:latin typeface="Segoe UI Symbol"/>
                <a:cs typeface="Segoe UI Symbol"/>
              </a:rPr>
              <a:t>20</a:t>
            </a:r>
            <a:r>
              <a:rPr lang="en-US" sz="1900" b="1" spc="-10">
                <a:solidFill>
                  <a:srgbClr val="FFFFFF"/>
                </a:solidFill>
                <a:latin typeface="Segoe UI Symbol"/>
                <a:cs typeface="Segoe UI Symbol"/>
              </a:rPr>
              <a:t>21</a:t>
            </a:r>
            <a:r>
              <a:rPr sz="1900" b="1" spc="-10">
                <a:solidFill>
                  <a:srgbClr val="FFFFFF"/>
                </a:solidFill>
                <a:latin typeface="Malgun Gothic"/>
                <a:cs typeface="Malgun Gothic"/>
              </a:rPr>
              <a:t>년</a:t>
            </a:r>
            <a:r>
              <a:rPr sz="1900" b="1" spc="-15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lang="en-US" sz="1900" b="1" spc="-25">
                <a:solidFill>
                  <a:srgbClr val="FFFFFF"/>
                </a:solidFill>
                <a:latin typeface="Segoe UI Symbol"/>
                <a:cs typeface="Malgun Gothic"/>
              </a:rPr>
              <a:t>08</a:t>
            </a:r>
            <a:r>
              <a:rPr sz="1900" b="1" spc="-25">
                <a:solidFill>
                  <a:srgbClr val="FFFFFF"/>
                </a:solidFill>
                <a:latin typeface="Malgun Gothic"/>
                <a:cs typeface="Malgun Gothic"/>
              </a:rPr>
              <a:t>월</a:t>
            </a:r>
            <a:r>
              <a:rPr lang="en-US" sz="1900" b="1" spc="-25">
                <a:solidFill>
                  <a:srgbClr val="FFFFFF"/>
                </a:solidFill>
                <a:latin typeface="Malgun Gothic"/>
                <a:cs typeface="Malgun Gothic"/>
              </a:rPr>
              <a:t>24</a:t>
            </a:r>
            <a:r>
              <a:rPr lang="ko-KR" altLang="en-US" sz="1900" b="1" spc="-25" dirty="0">
                <a:solidFill>
                  <a:srgbClr val="FFFFFF"/>
                </a:solidFill>
                <a:latin typeface="Malgun Gothic"/>
                <a:cs typeface="Malgun Gothic"/>
              </a:rPr>
              <a:t>일</a:t>
            </a:r>
            <a:endParaRPr sz="1900" dirty="0">
              <a:latin typeface="Malgun Gothic"/>
              <a:cs typeface="Malgun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908" y="4379976"/>
            <a:ext cx="5416550" cy="581025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56515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445"/>
              </a:spcBef>
            </a:pP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뮤지컬</a:t>
            </a:r>
            <a:r>
              <a:rPr sz="1800" b="1" dirty="0">
                <a:solidFill>
                  <a:srgbClr val="FFFFFF"/>
                </a:solidFill>
                <a:latin typeface="Segoe UI Symbol"/>
                <a:cs typeface="Segoe UI Symbol"/>
              </a:rPr>
              <a:t>,</a:t>
            </a:r>
            <a:r>
              <a:rPr sz="1800" b="1" spc="-5" dirty="0">
                <a:solidFill>
                  <a:srgbClr val="FFFFFF"/>
                </a:solidFill>
                <a:latin typeface="Segoe UI Symbol"/>
                <a:cs typeface="Segoe UI Symbo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공연</a:t>
            </a:r>
            <a:r>
              <a:rPr sz="1800" b="1" spc="-13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기획</a:t>
            </a:r>
            <a:r>
              <a:rPr sz="1800" b="1" spc="-14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제작</a:t>
            </a:r>
            <a:r>
              <a:rPr sz="1800" b="1" dirty="0">
                <a:solidFill>
                  <a:srgbClr val="FFFFFF"/>
                </a:solidFill>
                <a:latin typeface="Segoe UI Symbol"/>
                <a:cs typeface="Segoe UI Symbol"/>
              </a:rPr>
              <a:t>,</a:t>
            </a:r>
            <a:r>
              <a:rPr sz="1800" b="1" spc="5" dirty="0">
                <a:solidFill>
                  <a:srgbClr val="FFFFFF"/>
                </a:solidFill>
                <a:latin typeface="Segoe UI Symbol"/>
                <a:cs typeface="Segoe UI Symbo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캐릭터</a:t>
            </a:r>
            <a:r>
              <a:rPr sz="1800" b="1" spc="-13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문화</a:t>
            </a:r>
            <a:r>
              <a:rPr sz="1800" b="1" spc="-13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Malgun Gothic"/>
                <a:cs typeface="Malgun Gothic"/>
              </a:rPr>
              <a:t>컨텐츠</a:t>
            </a:r>
            <a:r>
              <a:rPr sz="1800" b="1" spc="-14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Malgun Gothic"/>
                <a:cs typeface="Malgun Gothic"/>
              </a:rPr>
              <a:t>배급</a:t>
            </a:r>
            <a:endParaRPr sz="1800" dirty="0">
              <a:latin typeface="Malgun Gothic"/>
              <a:cs typeface="Malgun Gothic"/>
            </a:endParaRPr>
          </a:p>
          <a:p>
            <a:pPr marL="163830">
              <a:lnSpc>
                <a:spcPct val="100000"/>
              </a:lnSpc>
              <a:spcBef>
                <a:spcPts val="25"/>
              </a:spcBef>
            </a:pPr>
            <a:r>
              <a:rPr sz="1200" b="1" dirty="0">
                <a:solidFill>
                  <a:srgbClr val="FFFFFF"/>
                </a:solidFill>
                <a:latin typeface="Malgun Gothic"/>
                <a:cs typeface="Malgun Gothic"/>
              </a:rPr>
              <a:t>원소스</a:t>
            </a:r>
            <a:r>
              <a:rPr sz="1200" b="1" dirty="0">
                <a:solidFill>
                  <a:srgbClr val="FFFFFF"/>
                </a:solidFill>
                <a:latin typeface="Segoe UI Symbol"/>
                <a:cs typeface="Segoe UI Symbol"/>
              </a:rPr>
              <a:t>-</a:t>
            </a:r>
            <a:r>
              <a:rPr sz="1200" b="1" dirty="0">
                <a:solidFill>
                  <a:srgbClr val="FFFFFF"/>
                </a:solidFill>
                <a:latin typeface="Malgun Gothic"/>
                <a:cs typeface="Malgun Gothic"/>
              </a:rPr>
              <a:t>멀티유즈</a:t>
            </a:r>
            <a:r>
              <a:rPr sz="1200" b="1" spc="-11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algun Gothic"/>
                <a:cs typeface="Malgun Gothic"/>
              </a:rPr>
              <a:t>컨텐츠</a:t>
            </a:r>
            <a:r>
              <a:rPr sz="1200" b="1" spc="-10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algun Gothic"/>
                <a:cs typeface="Malgun Gothic"/>
              </a:rPr>
              <a:t>개발</a:t>
            </a:r>
            <a:r>
              <a:rPr sz="1200" b="1" dirty="0">
                <a:solidFill>
                  <a:srgbClr val="FFFFFF"/>
                </a:solidFill>
                <a:latin typeface="Segoe UI Symbol"/>
                <a:cs typeface="Segoe UI Symbol"/>
              </a:rPr>
              <a:t>,</a:t>
            </a:r>
            <a:r>
              <a:rPr sz="1200" b="1" spc="-5" dirty="0">
                <a:solidFill>
                  <a:srgbClr val="FFFFFF"/>
                </a:solidFill>
                <a:latin typeface="Segoe UI Symbol"/>
                <a:cs typeface="Segoe UI Symbo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Malgun Gothic"/>
                <a:cs typeface="Malgun Gothic"/>
              </a:rPr>
              <a:t>영상물</a:t>
            </a:r>
            <a:r>
              <a:rPr sz="1200" b="1" spc="-9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Malgun Gothic"/>
                <a:cs typeface="Malgun Gothic"/>
              </a:rPr>
              <a:t>제작</a:t>
            </a:r>
            <a:endParaRPr sz="1200" dirty="0">
              <a:latin typeface="Malgun Gothic"/>
              <a:cs typeface="Malgun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908" y="3758184"/>
            <a:ext cx="2428240" cy="344965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520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lang="en-US" sz="1900" b="1" spc="-25" dirty="0">
                <a:solidFill>
                  <a:srgbClr val="FFFFFF"/>
                </a:solidFill>
                <a:latin typeface="Segoe UI Symbol"/>
                <a:cs typeface="Malgun Gothic"/>
              </a:rPr>
              <a:t>3</a:t>
            </a:r>
            <a:r>
              <a:rPr lang="ko-KR" altLang="en-US" sz="1900" b="1" spc="-25" dirty="0" err="1">
                <a:solidFill>
                  <a:srgbClr val="FFFFFF"/>
                </a:solidFill>
                <a:latin typeface="Segoe UI Symbol"/>
                <a:cs typeface="Malgun Gothic"/>
              </a:rPr>
              <a:t>억원</a:t>
            </a:r>
            <a:endParaRPr sz="1900" dirty="0">
              <a:latin typeface="Malgun Gothic"/>
              <a:cs typeface="Malgun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7908" y="5364479"/>
            <a:ext cx="4741545" cy="306493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29209" rIns="0" bIns="0" rtlCol="0">
            <a:spAutoFit/>
          </a:bodyPr>
          <a:lstStyle/>
          <a:p>
            <a:pPr marL="122555">
              <a:lnSpc>
                <a:spcPct val="100000"/>
              </a:lnSpc>
              <a:spcBef>
                <a:spcPts val="229"/>
              </a:spcBef>
            </a:pPr>
            <a:r>
              <a:rPr lang="en-US" altLang="ko-KR" sz="1800" b="1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1800" b="1" dirty="0" err="1">
                <a:solidFill>
                  <a:srgbClr val="FFFFFF"/>
                </a:solidFill>
                <a:latin typeface="Malgun Gothic"/>
                <a:cs typeface="Malgun Gothic"/>
              </a:rPr>
              <a:t>서울시</a:t>
            </a:r>
            <a:r>
              <a:rPr sz="1800" b="1" spc="-13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lang="ko-KR" altLang="en-US" b="1" dirty="0">
                <a:solidFill>
                  <a:srgbClr val="FFFFFF"/>
                </a:solidFill>
                <a:latin typeface="Malgun Gothic"/>
                <a:cs typeface="Malgun Gothic"/>
              </a:rPr>
              <a:t>용산구 이태원동 </a:t>
            </a:r>
            <a:r>
              <a:rPr lang="en-US" altLang="ko-KR" b="1" dirty="0">
                <a:solidFill>
                  <a:srgbClr val="FFFFFF"/>
                </a:solidFill>
                <a:latin typeface="Malgun Gothic"/>
                <a:cs typeface="Malgun Gothic"/>
              </a:rPr>
              <a:t>231</a:t>
            </a:r>
            <a:r>
              <a:rPr lang="ko-KR" altLang="en-US" b="1" dirty="0">
                <a:solidFill>
                  <a:srgbClr val="FFFFFF"/>
                </a:solidFill>
                <a:latin typeface="Malgun Gothic"/>
                <a:cs typeface="Malgun Gothic"/>
              </a:rPr>
              <a:t>번지</a:t>
            </a:r>
            <a:endParaRPr sz="1800" dirty="0">
              <a:latin typeface="Malgun Gothic"/>
              <a:cs typeface="Malgun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2367" y="1895855"/>
            <a:ext cx="1911350" cy="394970"/>
          </a:xfrm>
          <a:prstGeom prst="rect">
            <a:avLst/>
          </a:prstGeom>
          <a:solidFill>
            <a:srgbClr val="EEAD4D"/>
          </a:solidFill>
          <a:ln w="9144">
            <a:solidFill>
              <a:srgbClr val="FFFFFF"/>
            </a:solidFill>
          </a:ln>
        </p:spPr>
        <p:txBody>
          <a:bodyPr vert="horz" wrap="square" lIns="0" tIns="81915" rIns="0" bIns="0" rtlCol="0">
            <a:spAutoFit/>
          </a:bodyPr>
          <a:lstStyle/>
          <a:p>
            <a:pPr marL="596265">
              <a:lnSpc>
                <a:spcPct val="100000"/>
              </a:lnSpc>
              <a:spcBef>
                <a:spcPts val="645"/>
              </a:spcBef>
            </a:pP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회</a:t>
            </a:r>
            <a:r>
              <a:rPr sz="1600" b="1" spc="-1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사</a:t>
            </a:r>
            <a:r>
              <a:rPr sz="1600" b="1" spc="-13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명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2367" y="2516123"/>
            <a:ext cx="1911350" cy="393700"/>
          </a:xfrm>
          <a:prstGeom prst="rect">
            <a:avLst/>
          </a:prstGeom>
          <a:solidFill>
            <a:srgbClr val="EEAD4D"/>
          </a:solidFill>
          <a:ln w="9144">
            <a:solidFill>
              <a:srgbClr val="FFFFFF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595630">
              <a:lnSpc>
                <a:spcPct val="100000"/>
              </a:lnSpc>
              <a:spcBef>
                <a:spcPts val="660"/>
              </a:spcBef>
              <a:tabLst>
                <a:tab pos="1077595" algn="l"/>
              </a:tabLst>
            </a:pP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대</a:t>
            </a: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	</a:t>
            </a: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표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82367" y="3136392"/>
            <a:ext cx="1911350" cy="391795"/>
          </a:xfrm>
          <a:prstGeom prst="rect">
            <a:avLst/>
          </a:prstGeom>
          <a:solidFill>
            <a:srgbClr val="EEAD4D"/>
          </a:solidFill>
          <a:ln w="9144">
            <a:solidFill>
              <a:srgbClr val="FFFFFF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596265">
              <a:lnSpc>
                <a:spcPct val="100000"/>
              </a:lnSpc>
              <a:spcBef>
                <a:spcPts val="675"/>
              </a:spcBef>
            </a:pP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설</a:t>
            </a:r>
            <a:r>
              <a:rPr sz="1600" b="1" spc="-1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립</a:t>
            </a:r>
            <a:r>
              <a:rPr sz="1600" b="1" spc="-13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일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2367" y="3758184"/>
            <a:ext cx="1911350" cy="388620"/>
          </a:xfrm>
          <a:prstGeom prst="rect">
            <a:avLst/>
          </a:prstGeom>
          <a:solidFill>
            <a:srgbClr val="EEAD4D"/>
          </a:solidFill>
          <a:ln w="9144">
            <a:solidFill>
              <a:srgbClr val="FFFFFF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596265">
              <a:lnSpc>
                <a:spcPct val="100000"/>
              </a:lnSpc>
              <a:spcBef>
                <a:spcPts val="560"/>
              </a:spcBef>
            </a:pP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자</a:t>
            </a:r>
            <a:r>
              <a:rPr sz="1600" b="1" spc="-1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본</a:t>
            </a:r>
            <a:r>
              <a:rPr sz="1600" b="1" spc="-13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금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2367" y="4378452"/>
            <a:ext cx="1911350" cy="398145"/>
          </a:xfrm>
          <a:prstGeom prst="rect">
            <a:avLst/>
          </a:prstGeom>
          <a:solidFill>
            <a:srgbClr val="EEAD4D"/>
          </a:solidFill>
          <a:ln w="9144">
            <a:solidFill>
              <a:srgbClr val="FFFFFF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531495">
              <a:lnSpc>
                <a:spcPct val="100000"/>
              </a:lnSpc>
              <a:spcBef>
                <a:spcPts val="525"/>
              </a:spcBef>
            </a:pPr>
            <a:r>
              <a:rPr sz="1600" b="1" spc="-20" dirty="0">
                <a:solidFill>
                  <a:srgbClr val="5F5F5F"/>
                </a:solidFill>
                <a:latin typeface="Malgun Gothic"/>
                <a:cs typeface="Malgun Gothic"/>
              </a:rPr>
              <a:t>사업영역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82367" y="5364479"/>
            <a:ext cx="1911350" cy="393700"/>
          </a:xfrm>
          <a:prstGeom prst="rect">
            <a:avLst/>
          </a:prstGeom>
          <a:solidFill>
            <a:srgbClr val="EEAD4D"/>
          </a:solidFill>
          <a:ln w="9144">
            <a:solidFill>
              <a:srgbClr val="FFFFFF"/>
            </a:solidFill>
          </a:ln>
        </p:spPr>
        <p:txBody>
          <a:bodyPr vert="horz" wrap="square" lIns="0" tIns="88265" rIns="0" bIns="0" rtlCol="0">
            <a:spAutoFit/>
          </a:bodyPr>
          <a:lstStyle/>
          <a:p>
            <a:pPr marL="567055">
              <a:lnSpc>
                <a:spcPct val="100000"/>
              </a:lnSpc>
              <a:spcBef>
                <a:spcPts val="695"/>
              </a:spcBef>
              <a:tabLst>
                <a:tab pos="1103630" algn="l"/>
              </a:tabLst>
            </a:pP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주</a:t>
            </a:r>
            <a:r>
              <a:rPr sz="1600" b="1" dirty="0">
                <a:solidFill>
                  <a:srgbClr val="5F5F5F"/>
                </a:solidFill>
                <a:latin typeface="Malgun Gothic"/>
                <a:cs typeface="Malgun Gothic"/>
              </a:rPr>
              <a:t>	</a:t>
            </a:r>
            <a:r>
              <a:rPr sz="1600" b="1" spc="-50" dirty="0">
                <a:solidFill>
                  <a:srgbClr val="5F5F5F"/>
                </a:solidFill>
                <a:latin typeface="Malgun Gothic"/>
                <a:cs typeface="Malgun Gothic"/>
              </a:rPr>
              <a:t>소</a:t>
            </a:r>
            <a:endParaRPr sz="1600">
              <a:latin typeface="Malgun Gothic"/>
              <a:cs typeface="Malgun Gothic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57019" y="134823"/>
            <a:ext cx="23482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60" dirty="0">
                <a:solidFill>
                  <a:srgbClr val="5F5F5F"/>
                </a:solidFill>
                <a:latin typeface="Malgun Gothic"/>
                <a:cs typeface="Malgun Gothic"/>
              </a:rPr>
              <a:t>OUTLINE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7" name="object 17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766" y="145745"/>
            <a:ext cx="60864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85" dirty="0">
                <a:solidFill>
                  <a:srgbClr val="5F5F5F"/>
                </a:solidFill>
                <a:latin typeface="Malgun Gothic"/>
                <a:cs typeface="Malgun Gothic"/>
              </a:rPr>
              <a:t>H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i</a:t>
            </a:r>
            <a:r>
              <a:rPr sz="4400" b="1" spc="-260" dirty="0">
                <a:solidFill>
                  <a:srgbClr val="5F5F5F"/>
                </a:solidFill>
                <a:latin typeface="Malgun Gothic"/>
                <a:cs typeface="Malgun Gothic"/>
              </a:rPr>
              <a:t>s</a:t>
            </a:r>
            <a:r>
              <a:rPr sz="4400" b="1" spc="-315" dirty="0">
                <a:solidFill>
                  <a:srgbClr val="5F5F5F"/>
                </a:solidFill>
                <a:latin typeface="Malgun Gothic"/>
                <a:cs typeface="Malgun Gothic"/>
              </a:rPr>
              <a:t>t</a:t>
            </a:r>
            <a:r>
              <a:rPr sz="4400" b="1" spc="-275" dirty="0">
                <a:solidFill>
                  <a:srgbClr val="5F5F5F"/>
                </a:solidFill>
                <a:latin typeface="Malgun Gothic"/>
                <a:cs typeface="Malgun Gothic"/>
              </a:rPr>
              <a:t>o</a:t>
            </a:r>
            <a:r>
              <a:rPr sz="4400" b="1" spc="-200" dirty="0">
                <a:solidFill>
                  <a:srgbClr val="5F5F5F"/>
                </a:solidFill>
                <a:latin typeface="Malgun Gothic"/>
                <a:cs typeface="Malgun Gothic"/>
              </a:rPr>
              <a:t>r</a:t>
            </a:r>
            <a:r>
              <a:rPr sz="4400" b="1" dirty="0">
                <a:solidFill>
                  <a:srgbClr val="5F5F5F"/>
                </a:solidFill>
                <a:latin typeface="Malgun Gothic"/>
                <a:cs typeface="Malgun Gothic"/>
              </a:rPr>
              <a:t>y</a:t>
            </a:r>
            <a:r>
              <a:rPr sz="4400" b="1" spc="-8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0" dirty="0">
                <a:solidFill>
                  <a:srgbClr val="5F5F5F"/>
                </a:solidFill>
                <a:latin typeface="Malgun Gothic"/>
                <a:cs typeface="Malgun Gothic"/>
              </a:rPr>
              <a:t>Representative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89377" y="1652397"/>
            <a:ext cx="6373623" cy="42056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95"/>
              </a:spcBef>
              <a:tabLst>
                <a:tab pos="2428240" algn="l"/>
              </a:tabLst>
            </a:pPr>
            <a:r>
              <a:rPr sz="2000" dirty="0">
                <a:solidFill>
                  <a:srgbClr val="FFFFFF"/>
                </a:solidFill>
                <a:latin typeface="Malgun Gothic"/>
                <a:cs typeface="Malgun Gothic"/>
              </a:rPr>
              <a:t>대표자</a:t>
            </a:r>
            <a:r>
              <a:rPr sz="2000" spc="-165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algun Gothic"/>
                <a:cs typeface="Malgun Gothic"/>
              </a:rPr>
              <a:t>연혁</a:t>
            </a:r>
            <a:r>
              <a:rPr sz="2000" dirty="0">
                <a:solidFill>
                  <a:srgbClr val="FFFFFF"/>
                </a:solidFill>
                <a:latin typeface="Malgun Gothic"/>
                <a:cs typeface="Malgun Gothic"/>
              </a:rPr>
              <a:t>	</a:t>
            </a:r>
            <a:r>
              <a:rPr sz="2800" b="1" spc="-30" dirty="0">
                <a:solidFill>
                  <a:srgbClr val="5F5F5F"/>
                </a:solidFill>
                <a:latin typeface="Malgun Gothic"/>
                <a:cs typeface="Malgun Gothic"/>
              </a:rPr>
              <a:t>박</a:t>
            </a:r>
            <a:r>
              <a:rPr sz="2800" b="1" spc="-22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2800" b="1" dirty="0">
                <a:solidFill>
                  <a:srgbClr val="5F5F5F"/>
                </a:solidFill>
                <a:latin typeface="Malgun Gothic"/>
                <a:cs typeface="Malgun Gothic"/>
              </a:rPr>
              <a:t>준</a:t>
            </a:r>
            <a:r>
              <a:rPr sz="2800" b="1" spc="-24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2800" b="1" spc="-50" dirty="0">
                <a:solidFill>
                  <a:srgbClr val="5F5F5F"/>
                </a:solidFill>
                <a:latin typeface="Malgun Gothic"/>
                <a:cs typeface="Malgun Gothic"/>
              </a:rPr>
              <a:t>철</a:t>
            </a:r>
            <a:endParaRPr sz="2800" dirty="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50" dirty="0">
              <a:latin typeface="Malgun Gothic"/>
              <a:cs typeface="Malgun Gothic"/>
            </a:endParaRPr>
          </a:p>
          <a:p>
            <a:pPr marL="79375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Sky</a:t>
            </a:r>
            <a:r>
              <a:rPr sz="2000" b="1" spc="-10" dirty="0">
                <a:solidFill>
                  <a:srgbClr val="FFFFFF"/>
                </a:solidFill>
                <a:latin typeface="Malgun Gothic"/>
                <a:cs typeface="Malgun Gothic"/>
              </a:rPr>
              <a:t>홈쇼핑</a:t>
            </a: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MD(1997~1998)</a:t>
            </a:r>
            <a:endParaRPr sz="20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00" dirty="0">
              <a:latin typeface="Segoe UI Symbol"/>
              <a:cs typeface="Segoe UI Symbol"/>
            </a:endParaRPr>
          </a:p>
          <a:p>
            <a:pPr marL="79375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OSB</a:t>
            </a:r>
            <a:r>
              <a:rPr sz="2000" b="1" spc="-10" dirty="0">
                <a:solidFill>
                  <a:srgbClr val="FFFFFF"/>
                </a:solidFill>
                <a:latin typeface="Malgun Gothic"/>
                <a:cs typeface="Malgun Gothic"/>
              </a:rPr>
              <a:t>동경위성방송</a:t>
            </a:r>
            <a:r>
              <a:rPr sz="2000" b="1" spc="-114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Malgun Gothic"/>
                <a:cs typeface="Malgun Gothic"/>
              </a:rPr>
              <a:t>편성프로듀서</a:t>
            </a: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,</a:t>
            </a:r>
            <a:r>
              <a:rPr sz="2000" b="1" spc="-10" dirty="0">
                <a:solidFill>
                  <a:srgbClr val="FFFFFF"/>
                </a:solidFill>
                <a:latin typeface="Malgun Gothic"/>
                <a:cs typeface="Malgun Gothic"/>
              </a:rPr>
              <a:t>제작</a:t>
            </a: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PD(1998~2003)</a:t>
            </a:r>
            <a:endParaRPr sz="20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00" dirty="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Malgun Gothic"/>
                <a:cs typeface="Malgun Gothic"/>
              </a:rPr>
              <a:t>대구동구문화예술회관</a:t>
            </a:r>
            <a:r>
              <a:rPr sz="2000" b="1" spc="-16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Malgun Gothic"/>
                <a:cs typeface="Malgun Gothic"/>
              </a:rPr>
              <a:t>공연장</a:t>
            </a:r>
            <a:r>
              <a:rPr sz="2000" b="1" spc="-12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Malgun Gothic"/>
                <a:cs typeface="Malgun Gothic"/>
              </a:rPr>
              <a:t>운영팀장</a:t>
            </a: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(200</a:t>
            </a:r>
            <a:r>
              <a:rPr lang="en-US"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3</a:t>
            </a:r>
            <a:r>
              <a:rPr sz="20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~2006)</a:t>
            </a:r>
            <a:endParaRPr sz="2000" dirty="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700" dirty="0">
              <a:latin typeface="Segoe UI Symbol"/>
              <a:cs typeface="Segoe UI Symbol"/>
            </a:endParaRPr>
          </a:p>
          <a:p>
            <a:pPr marL="3644900">
              <a:lnSpc>
                <a:spcPct val="100000"/>
              </a:lnSpc>
              <a:tabLst>
                <a:tab pos="5883910" algn="l"/>
              </a:tabLst>
            </a:pPr>
            <a:endParaRPr lang="en-US" sz="2400" b="1" dirty="0">
              <a:solidFill>
                <a:srgbClr val="FFFFFF"/>
              </a:solidFill>
              <a:latin typeface="Malgun Gothic"/>
              <a:cs typeface="Malgun Gothic"/>
            </a:endParaRPr>
          </a:p>
          <a:p>
            <a:pPr marL="3644900">
              <a:lnSpc>
                <a:spcPct val="100000"/>
              </a:lnSpc>
              <a:tabLst>
                <a:tab pos="5883910" algn="l"/>
              </a:tabLst>
            </a:pPr>
            <a:r>
              <a:rPr sz="2400" b="1" dirty="0" err="1">
                <a:solidFill>
                  <a:srgbClr val="FFFFFF"/>
                </a:solidFill>
                <a:latin typeface="Malgun Gothic"/>
                <a:cs typeface="Malgun Gothic"/>
              </a:rPr>
              <a:t>대표</a:t>
            </a:r>
            <a:r>
              <a:rPr sz="2400" b="1" spc="-210" dirty="0">
                <a:solidFill>
                  <a:srgbClr val="FFFFFF"/>
                </a:solidFill>
                <a:latin typeface="Malgun Gothic"/>
                <a:cs typeface="Malgun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 Symbol"/>
                <a:cs typeface="Segoe UI Symbol"/>
              </a:rPr>
              <a:t>[</a:t>
            </a:r>
            <a:r>
              <a:rPr sz="2400" b="1" spc="-10" dirty="0">
                <a:solidFill>
                  <a:srgbClr val="FFFFFF"/>
                </a:solidFill>
                <a:latin typeface="Segoe UI Symbol"/>
                <a:cs typeface="Segoe UI Symbo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Segoe UI Symbol"/>
                <a:cs typeface="Segoe UI Symbol"/>
              </a:rPr>
              <a:t>2007</a:t>
            </a:r>
            <a:r>
              <a:rPr sz="2400" b="1" spc="-35" dirty="0">
                <a:solidFill>
                  <a:srgbClr val="FFFFFF"/>
                </a:solidFill>
                <a:latin typeface="Segoe UI Symbol"/>
                <a:cs typeface="Segoe UI Symbo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Segoe UI Symbol"/>
                <a:cs typeface="Segoe UI Symbol"/>
              </a:rPr>
              <a:t>~</a:t>
            </a:r>
            <a:r>
              <a:rPr sz="2400" b="1" dirty="0">
                <a:solidFill>
                  <a:srgbClr val="FFFFFF"/>
                </a:solidFill>
                <a:latin typeface="Segoe UI Symbol"/>
                <a:cs typeface="Segoe UI Symbol"/>
              </a:rPr>
              <a:t>	</a:t>
            </a:r>
            <a:r>
              <a:rPr sz="2400" b="1" spc="-50" dirty="0">
                <a:solidFill>
                  <a:srgbClr val="FFFFFF"/>
                </a:solidFill>
                <a:latin typeface="Segoe UI Symbol"/>
                <a:cs typeface="Segoe UI Symbol"/>
              </a:rPr>
              <a:t>]</a:t>
            </a:r>
            <a:endParaRPr sz="2400" dirty="0">
              <a:latin typeface="Segoe UI Symbol"/>
              <a:cs typeface="Segoe UI Symbo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0855" y="5344667"/>
            <a:ext cx="1687068" cy="5303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2488" y="5341620"/>
            <a:ext cx="548639" cy="5486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8" name="object 8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940051" y="1258824"/>
            <a:ext cx="484505" cy="484505"/>
            <a:chOff x="1940051" y="1258824"/>
            <a:chExt cx="484505" cy="484505"/>
          </a:xfrm>
        </p:grpSpPr>
        <p:sp>
          <p:nvSpPr>
            <p:cNvPr id="13" name="object 13"/>
            <p:cNvSpPr/>
            <p:nvPr/>
          </p:nvSpPr>
          <p:spPr>
            <a:xfrm>
              <a:off x="1944623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475361" y="0"/>
                  </a:moveTo>
                  <a:lnTo>
                    <a:pt x="0" y="0"/>
                  </a:lnTo>
                  <a:lnTo>
                    <a:pt x="0" y="475361"/>
                  </a:lnTo>
                  <a:lnTo>
                    <a:pt x="475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44623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0" y="0"/>
                  </a:moveTo>
                  <a:lnTo>
                    <a:pt x="475361" y="0"/>
                  </a:lnTo>
                  <a:lnTo>
                    <a:pt x="0" y="47536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940051" y="5693841"/>
            <a:ext cx="484505" cy="484505"/>
            <a:chOff x="1940051" y="5693841"/>
            <a:chExt cx="484505" cy="484505"/>
          </a:xfrm>
        </p:grpSpPr>
        <p:sp>
          <p:nvSpPr>
            <p:cNvPr id="16" name="object 16"/>
            <p:cNvSpPr/>
            <p:nvPr/>
          </p:nvSpPr>
          <p:spPr>
            <a:xfrm>
              <a:off x="1944623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0" y="0"/>
                  </a:moveTo>
                  <a:lnTo>
                    <a:pt x="0" y="475310"/>
                  </a:lnTo>
                  <a:lnTo>
                    <a:pt x="475361" y="47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4623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0" y="0"/>
                  </a:moveTo>
                  <a:lnTo>
                    <a:pt x="475361" y="475310"/>
                  </a:lnTo>
                  <a:lnTo>
                    <a:pt x="0" y="47531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604375" y="1258824"/>
            <a:ext cx="484505" cy="484505"/>
            <a:chOff x="9604375" y="1258824"/>
            <a:chExt cx="484505" cy="484505"/>
          </a:xfrm>
        </p:grpSpPr>
        <p:sp>
          <p:nvSpPr>
            <p:cNvPr id="19" name="object 19"/>
            <p:cNvSpPr/>
            <p:nvPr/>
          </p:nvSpPr>
          <p:spPr>
            <a:xfrm>
              <a:off x="9608947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75360" y="0"/>
                  </a:moveTo>
                  <a:lnTo>
                    <a:pt x="0" y="0"/>
                  </a:lnTo>
                  <a:lnTo>
                    <a:pt x="475360" y="475361"/>
                  </a:lnTo>
                  <a:lnTo>
                    <a:pt x="4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08947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0" y="0"/>
                  </a:moveTo>
                  <a:lnTo>
                    <a:pt x="475360" y="0"/>
                  </a:lnTo>
                  <a:lnTo>
                    <a:pt x="475360" y="47536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9604375" y="5693841"/>
            <a:ext cx="484505" cy="484505"/>
            <a:chOff x="9604375" y="5693841"/>
            <a:chExt cx="484505" cy="484505"/>
          </a:xfrm>
        </p:grpSpPr>
        <p:sp>
          <p:nvSpPr>
            <p:cNvPr id="22" name="object 22"/>
            <p:cNvSpPr/>
            <p:nvPr/>
          </p:nvSpPr>
          <p:spPr>
            <a:xfrm>
              <a:off x="9608947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75360" y="0"/>
                  </a:moveTo>
                  <a:lnTo>
                    <a:pt x="0" y="475310"/>
                  </a:lnTo>
                  <a:lnTo>
                    <a:pt x="475360" y="475310"/>
                  </a:lnTo>
                  <a:lnTo>
                    <a:pt x="4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08947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75360" y="0"/>
                  </a:moveTo>
                  <a:lnTo>
                    <a:pt x="475360" y="475310"/>
                  </a:lnTo>
                  <a:lnTo>
                    <a:pt x="0" y="475310"/>
                  </a:lnTo>
                  <a:lnTo>
                    <a:pt x="47536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766" y="145745"/>
            <a:ext cx="60864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85" dirty="0">
                <a:solidFill>
                  <a:srgbClr val="5F5F5F"/>
                </a:solidFill>
                <a:latin typeface="Malgun Gothic"/>
                <a:cs typeface="Malgun Gothic"/>
              </a:rPr>
              <a:t>H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i</a:t>
            </a:r>
            <a:r>
              <a:rPr sz="4400" b="1" spc="-260" dirty="0">
                <a:solidFill>
                  <a:srgbClr val="5F5F5F"/>
                </a:solidFill>
                <a:latin typeface="Malgun Gothic"/>
                <a:cs typeface="Malgun Gothic"/>
              </a:rPr>
              <a:t>s</a:t>
            </a:r>
            <a:r>
              <a:rPr sz="4400" b="1" spc="-315" dirty="0">
                <a:solidFill>
                  <a:srgbClr val="5F5F5F"/>
                </a:solidFill>
                <a:latin typeface="Malgun Gothic"/>
                <a:cs typeface="Malgun Gothic"/>
              </a:rPr>
              <a:t>t</a:t>
            </a:r>
            <a:r>
              <a:rPr sz="4400" b="1" spc="-275" dirty="0">
                <a:solidFill>
                  <a:srgbClr val="5F5F5F"/>
                </a:solidFill>
                <a:latin typeface="Malgun Gothic"/>
                <a:cs typeface="Malgun Gothic"/>
              </a:rPr>
              <a:t>o</a:t>
            </a:r>
            <a:r>
              <a:rPr sz="4400" b="1" spc="-200" dirty="0">
                <a:solidFill>
                  <a:srgbClr val="5F5F5F"/>
                </a:solidFill>
                <a:latin typeface="Malgun Gothic"/>
                <a:cs typeface="Malgun Gothic"/>
              </a:rPr>
              <a:t>r</a:t>
            </a:r>
            <a:r>
              <a:rPr sz="4400" b="1" dirty="0">
                <a:solidFill>
                  <a:srgbClr val="5F5F5F"/>
                </a:solidFill>
                <a:latin typeface="Malgun Gothic"/>
                <a:cs typeface="Malgun Gothic"/>
              </a:rPr>
              <a:t>y</a:t>
            </a:r>
            <a:r>
              <a:rPr sz="4400" b="1" spc="-8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4" dirty="0">
                <a:solidFill>
                  <a:srgbClr val="5F5F5F"/>
                </a:solidFill>
                <a:latin typeface="Malgun Gothic"/>
                <a:cs typeface="Malgun Gothic"/>
              </a:rPr>
              <a:t>Of</a:t>
            </a:r>
            <a:r>
              <a:rPr sz="4400" b="1" spc="-8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00" dirty="0">
                <a:solidFill>
                  <a:srgbClr val="5F5F5F"/>
                </a:solidFill>
                <a:latin typeface="Malgun Gothic"/>
                <a:cs typeface="Malgun Gothic"/>
              </a:rPr>
              <a:t>Representative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0855" y="5344667"/>
            <a:ext cx="1687068" cy="5303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2488" y="5341620"/>
            <a:ext cx="548639" cy="5486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8" name="object 8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940051" y="1258824"/>
            <a:ext cx="484505" cy="484505"/>
            <a:chOff x="1940051" y="1258824"/>
            <a:chExt cx="484505" cy="484505"/>
          </a:xfrm>
        </p:grpSpPr>
        <p:sp>
          <p:nvSpPr>
            <p:cNvPr id="13" name="object 13"/>
            <p:cNvSpPr/>
            <p:nvPr/>
          </p:nvSpPr>
          <p:spPr>
            <a:xfrm>
              <a:off x="1944623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475361" y="0"/>
                  </a:moveTo>
                  <a:lnTo>
                    <a:pt x="0" y="0"/>
                  </a:lnTo>
                  <a:lnTo>
                    <a:pt x="0" y="475361"/>
                  </a:lnTo>
                  <a:lnTo>
                    <a:pt x="475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944623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0" y="0"/>
                  </a:moveTo>
                  <a:lnTo>
                    <a:pt x="475361" y="0"/>
                  </a:lnTo>
                  <a:lnTo>
                    <a:pt x="0" y="47536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940051" y="5693841"/>
            <a:ext cx="484505" cy="484505"/>
            <a:chOff x="1940051" y="5693841"/>
            <a:chExt cx="484505" cy="484505"/>
          </a:xfrm>
        </p:grpSpPr>
        <p:sp>
          <p:nvSpPr>
            <p:cNvPr id="16" name="object 16"/>
            <p:cNvSpPr/>
            <p:nvPr/>
          </p:nvSpPr>
          <p:spPr>
            <a:xfrm>
              <a:off x="1944623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0" y="0"/>
                  </a:moveTo>
                  <a:lnTo>
                    <a:pt x="0" y="475310"/>
                  </a:lnTo>
                  <a:lnTo>
                    <a:pt x="475361" y="475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944623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4" h="475614">
                  <a:moveTo>
                    <a:pt x="0" y="0"/>
                  </a:moveTo>
                  <a:lnTo>
                    <a:pt x="475361" y="475310"/>
                  </a:lnTo>
                  <a:lnTo>
                    <a:pt x="0" y="47531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604375" y="1258824"/>
            <a:ext cx="484505" cy="484505"/>
            <a:chOff x="9604375" y="1258824"/>
            <a:chExt cx="484505" cy="484505"/>
          </a:xfrm>
        </p:grpSpPr>
        <p:sp>
          <p:nvSpPr>
            <p:cNvPr id="19" name="object 19"/>
            <p:cNvSpPr/>
            <p:nvPr/>
          </p:nvSpPr>
          <p:spPr>
            <a:xfrm>
              <a:off x="9608947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75360" y="0"/>
                  </a:moveTo>
                  <a:lnTo>
                    <a:pt x="0" y="0"/>
                  </a:lnTo>
                  <a:lnTo>
                    <a:pt x="475360" y="475361"/>
                  </a:lnTo>
                  <a:lnTo>
                    <a:pt x="4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08947" y="1263396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0" y="0"/>
                  </a:moveTo>
                  <a:lnTo>
                    <a:pt x="475360" y="0"/>
                  </a:lnTo>
                  <a:lnTo>
                    <a:pt x="475360" y="47536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9604375" y="5693841"/>
            <a:ext cx="484505" cy="484505"/>
            <a:chOff x="9604375" y="5693841"/>
            <a:chExt cx="484505" cy="484505"/>
          </a:xfrm>
        </p:grpSpPr>
        <p:sp>
          <p:nvSpPr>
            <p:cNvPr id="22" name="object 22"/>
            <p:cNvSpPr/>
            <p:nvPr/>
          </p:nvSpPr>
          <p:spPr>
            <a:xfrm>
              <a:off x="9608947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75360" y="0"/>
                  </a:moveTo>
                  <a:lnTo>
                    <a:pt x="0" y="475310"/>
                  </a:lnTo>
                  <a:lnTo>
                    <a:pt x="475360" y="475310"/>
                  </a:lnTo>
                  <a:lnTo>
                    <a:pt x="475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08947" y="5698413"/>
              <a:ext cx="475615" cy="475615"/>
            </a:xfrm>
            <a:custGeom>
              <a:avLst/>
              <a:gdLst/>
              <a:ahLst/>
              <a:cxnLst/>
              <a:rect l="l" t="t" r="r" b="b"/>
              <a:pathLst>
                <a:path w="475615" h="475614">
                  <a:moveTo>
                    <a:pt x="475360" y="0"/>
                  </a:moveTo>
                  <a:lnTo>
                    <a:pt x="475360" y="475310"/>
                  </a:lnTo>
                  <a:lnTo>
                    <a:pt x="0" y="475310"/>
                  </a:lnTo>
                  <a:lnTo>
                    <a:pt x="475360" y="0"/>
                  </a:lnTo>
                  <a:close/>
                </a:path>
              </a:pathLst>
            </a:custGeom>
            <a:ln w="9144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445731" y="1501203"/>
            <a:ext cx="1406154" cy="504056"/>
            <a:chOff x="1015008" y="836712"/>
            <a:chExt cx="1406154" cy="504056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1016496" y="836712"/>
              <a:ext cx="1404666" cy="504056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015008" y="933672"/>
              <a:ext cx="14061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/>
                <a:t>TEAMWORK</a:t>
              </a:r>
              <a:endParaRPr lang="ko-KR" altLang="en-US" sz="1600" dirty="0"/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3149552" y="1998169"/>
            <a:ext cx="5799382" cy="3042858"/>
            <a:chOff x="2154909" y="1978986"/>
            <a:chExt cx="4749076" cy="2563252"/>
          </a:xfrm>
        </p:grpSpPr>
        <p:cxnSp>
          <p:nvCxnSpPr>
            <p:cNvPr id="24" name="직선 연결선 23"/>
            <p:cNvCxnSpPr/>
            <p:nvPr/>
          </p:nvCxnSpPr>
          <p:spPr>
            <a:xfrm flipV="1">
              <a:off x="2709448" y="3919663"/>
              <a:ext cx="0" cy="27463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V="1">
              <a:off x="5977480" y="3897379"/>
              <a:ext cx="360040" cy="27463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flipH="1" flipV="1">
              <a:off x="5044244" y="3757174"/>
              <a:ext cx="535868" cy="41484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V="1">
              <a:off x="4616388" y="2420888"/>
              <a:ext cx="0" cy="36003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>
              <a:stCxn id="38" idx="0"/>
            </p:cNvCxnSpPr>
            <p:nvPr/>
          </p:nvCxnSpPr>
          <p:spPr>
            <a:xfrm flipH="1" flipV="1">
              <a:off x="4932040" y="3140970"/>
              <a:ext cx="224408" cy="27463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>
              <a:stCxn id="36" idx="0"/>
            </p:cNvCxnSpPr>
            <p:nvPr/>
          </p:nvCxnSpPr>
          <p:spPr>
            <a:xfrm flipV="1">
              <a:off x="3923928" y="3140969"/>
              <a:ext cx="360040" cy="27463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모서리가 둥근 직사각형 31"/>
            <p:cNvSpPr/>
            <p:nvPr/>
          </p:nvSpPr>
          <p:spPr>
            <a:xfrm>
              <a:off x="4064568" y="1978986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/>
                <a:t>           </a:t>
              </a:r>
              <a:r>
                <a:rPr lang="ko-KR" altLang="en-US" sz="1200" dirty="0"/>
                <a:t>대표</a:t>
              </a:r>
              <a:endParaRPr lang="en-US" altLang="ko-KR" sz="1200" dirty="0"/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2160641" y="3415607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/>
                <a:t>공연제작팀</a:t>
              </a:r>
              <a:endParaRPr lang="en-US" altLang="ko-KR" sz="1200" dirty="0"/>
            </a:p>
            <a:p>
              <a:pPr algn="ctr"/>
              <a:r>
                <a:rPr lang="ko-KR" altLang="en-US" sz="1200" dirty="0" err="1"/>
                <a:t>유튜브</a:t>
              </a:r>
              <a:endParaRPr lang="ko-KR" altLang="en-US" sz="1200" dirty="0"/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4076328" y="2708920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/>
                <a:t> </a:t>
              </a:r>
              <a:r>
                <a:rPr lang="ko-KR" altLang="en-US" sz="1200" dirty="0"/>
                <a:t>감사</a:t>
              </a:r>
              <a:endParaRPr lang="en-US" altLang="ko-KR" sz="1200" dirty="0"/>
            </a:p>
            <a:p>
              <a:pPr algn="ctr"/>
              <a:r>
                <a:rPr lang="en-US" altLang="ko-KR" sz="1200" dirty="0"/>
                <a:t> </a:t>
              </a:r>
              <a:r>
                <a:rPr lang="ko-KR" altLang="en-US" sz="1200" dirty="0"/>
                <a:t>이사</a:t>
              </a:r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2154909" y="4038182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/>
                <a:t>디자인</a:t>
              </a:r>
              <a:endParaRPr lang="en-US" altLang="ko-KR" sz="1000" dirty="0"/>
            </a:p>
            <a:p>
              <a:pPr algn="ctr"/>
              <a:r>
                <a:rPr lang="ko-KR" altLang="en-US" sz="1000" dirty="0"/>
                <a:t>홍보마케팅</a:t>
              </a: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3383868" y="3415607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err="1"/>
                <a:t>총무팀</a:t>
              </a:r>
              <a:endParaRPr lang="ko-KR" altLang="en-US" sz="1200" dirty="0"/>
            </a:p>
          </p:txBody>
        </p:sp>
        <p:sp>
          <p:nvSpPr>
            <p:cNvPr id="37" name="모서리가 둥근 직사각형 36"/>
            <p:cNvSpPr/>
            <p:nvPr/>
          </p:nvSpPr>
          <p:spPr>
            <a:xfrm>
              <a:off x="5220126" y="4034698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/>
                <a:t>영업부</a:t>
              </a: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4616388" y="3415607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/>
                <a:t>티켓서비스</a:t>
              </a: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5823865" y="3415607"/>
              <a:ext cx="108012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dirty="0"/>
                <a:t>공연거래 연구개발</a:t>
              </a:r>
              <a:r>
                <a:rPr lang="en-US" altLang="ko-KR" sz="1000" dirty="0"/>
                <a:t>.</a:t>
              </a:r>
              <a:r>
                <a:rPr lang="ko-KR" altLang="en-US" sz="1000" dirty="0" err="1"/>
                <a:t>관리팀</a:t>
              </a:r>
              <a:endParaRPr lang="ko-KR" altLang="en-US" sz="1000" dirty="0"/>
            </a:p>
          </p:txBody>
        </p:sp>
        <p:cxnSp>
          <p:nvCxnSpPr>
            <p:cNvPr id="40" name="직선 연결선 39"/>
            <p:cNvCxnSpPr>
              <a:stCxn id="33" idx="0"/>
            </p:cNvCxnSpPr>
            <p:nvPr/>
          </p:nvCxnSpPr>
          <p:spPr>
            <a:xfrm flipV="1">
              <a:off x="2700701" y="2965739"/>
              <a:ext cx="1363867" cy="44986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>
              <a:endCxn id="39" idx="0"/>
            </p:cNvCxnSpPr>
            <p:nvPr/>
          </p:nvCxnSpPr>
          <p:spPr>
            <a:xfrm>
              <a:off x="5156448" y="2965739"/>
              <a:ext cx="1207477" cy="44986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209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766" y="145745"/>
            <a:ext cx="55568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20" dirty="0">
                <a:solidFill>
                  <a:srgbClr val="5F5F5F"/>
                </a:solidFill>
                <a:latin typeface="Malgun Gothic"/>
                <a:cs typeface="Malgun Gothic"/>
              </a:rPr>
              <a:t>Major</a:t>
            </a:r>
            <a:r>
              <a:rPr sz="4400" b="1" spc="-72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40" dirty="0">
                <a:solidFill>
                  <a:srgbClr val="5F5F5F"/>
                </a:solidFill>
                <a:latin typeface="Malgun Gothic"/>
                <a:cs typeface="Malgun Gothic"/>
              </a:rPr>
              <a:t>Business</a:t>
            </a:r>
            <a:r>
              <a:rPr sz="4400" b="1" spc="-82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95" dirty="0">
                <a:solidFill>
                  <a:srgbClr val="5F5F5F"/>
                </a:solidFill>
                <a:latin typeface="Malgun Gothic"/>
                <a:cs typeface="Malgun Gothic"/>
              </a:rPr>
              <a:t>Content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630668" y="4846320"/>
            <a:ext cx="3716020" cy="1332230"/>
          </a:xfrm>
          <a:custGeom>
            <a:avLst/>
            <a:gdLst/>
            <a:ahLst/>
            <a:cxnLst/>
            <a:rect l="l" t="t" r="r" b="b"/>
            <a:pathLst>
              <a:path w="3716020" h="1332229">
                <a:moveTo>
                  <a:pt x="3056508" y="0"/>
                </a:moveTo>
                <a:lnTo>
                  <a:pt x="659002" y="0"/>
                </a:lnTo>
                <a:lnTo>
                  <a:pt x="611936" y="1654"/>
                </a:lnTo>
                <a:lnTo>
                  <a:pt x="565764" y="6543"/>
                </a:lnTo>
                <a:lnTo>
                  <a:pt x="520596" y="14556"/>
                </a:lnTo>
                <a:lnTo>
                  <a:pt x="476545" y="25580"/>
                </a:lnTo>
                <a:lnTo>
                  <a:pt x="433722" y="39504"/>
                </a:lnTo>
                <a:lnTo>
                  <a:pt x="392239" y="56217"/>
                </a:lnTo>
                <a:lnTo>
                  <a:pt x="352207" y="75608"/>
                </a:lnTo>
                <a:lnTo>
                  <a:pt x="313737" y="97564"/>
                </a:lnTo>
                <a:lnTo>
                  <a:pt x="276942" y="121975"/>
                </a:lnTo>
                <a:lnTo>
                  <a:pt x="241931" y="148728"/>
                </a:lnTo>
                <a:lnTo>
                  <a:pt x="208818" y="177713"/>
                </a:lnTo>
                <a:lnTo>
                  <a:pt x="177713" y="208818"/>
                </a:lnTo>
                <a:lnTo>
                  <a:pt x="148728" y="241931"/>
                </a:lnTo>
                <a:lnTo>
                  <a:pt x="121975" y="276942"/>
                </a:lnTo>
                <a:lnTo>
                  <a:pt x="97564" y="313737"/>
                </a:lnTo>
                <a:lnTo>
                  <a:pt x="75608" y="352207"/>
                </a:lnTo>
                <a:lnTo>
                  <a:pt x="56217" y="392239"/>
                </a:lnTo>
                <a:lnTo>
                  <a:pt x="39504" y="433722"/>
                </a:lnTo>
                <a:lnTo>
                  <a:pt x="25580" y="476545"/>
                </a:lnTo>
                <a:lnTo>
                  <a:pt x="14556" y="520596"/>
                </a:lnTo>
                <a:lnTo>
                  <a:pt x="6543" y="565764"/>
                </a:lnTo>
                <a:lnTo>
                  <a:pt x="1654" y="611936"/>
                </a:lnTo>
                <a:lnTo>
                  <a:pt x="0" y="659002"/>
                </a:lnTo>
                <a:lnTo>
                  <a:pt x="0" y="672972"/>
                </a:lnTo>
                <a:lnTo>
                  <a:pt x="1654" y="720033"/>
                </a:lnTo>
                <a:lnTo>
                  <a:pt x="6543" y="766200"/>
                </a:lnTo>
                <a:lnTo>
                  <a:pt x="14556" y="811364"/>
                </a:lnTo>
                <a:lnTo>
                  <a:pt x="25580" y="855412"/>
                </a:lnTo>
                <a:lnTo>
                  <a:pt x="39504" y="898232"/>
                </a:lnTo>
                <a:lnTo>
                  <a:pt x="56217" y="939714"/>
                </a:lnTo>
                <a:lnTo>
                  <a:pt x="75608" y="979746"/>
                </a:lnTo>
                <a:lnTo>
                  <a:pt x="97564" y="1018215"/>
                </a:lnTo>
                <a:lnTo>
                  <a:pt x="121975" y="1055011"/>
                </a:lnTo>
                <a:lnTo>
                  <a:pt x="148728" y="1090022"/>
                </a:lnTo>
                <a:lnTo>
                  <a:pt x="177713" y="1123137"/>
                </a:lnTo>
                <a:lnTo>
                  <a:pt x="208818" y="1154243"/>
                </a:lnTo>
                <a:lnTo>
                  <a:pt x="241931" y="1183230"/>
                </a:lnTo>
                <a:lnTo>
                  <a:pt x="276942" y="1209986"/>
                </a:lnTo>
                <a:lnTo>
                  <a:pt x="313737" y="1234399"/>
                </a:lnTo>
                <a:lnTo>
                  <a:pt x="352207" y="1256357"/>
                </a:lnTo>
                <a:lnTo>
                  <a:pt x="392239" y="1275750"/>
                </a:lnTo>
                <a:lnTo>
                  <a:pt x="433722" y="1292465"/>
                </a:lnTo>
                <a:lnTo>
                  <a:pt x="476545" y="1306391"/>
                </a:lnTo>
                <a:lnTo>
                  <a:pt x="520596" y="1317417"/>
                </a:lnTo>
                <a:lnTo>
                  <a:pt x="565764" y="1325431"/>
                </a:lnTo>
                <a:lnTo>
                  <a:pt x="611936" y="1330321"/>
                </a:lnTo>
                <a:lnTo>
                  <a:pt x="659002" y="1331975"/>
                </a:lnTo>
                <a:lnTo>
                  <a:pt x="3056508" y="1331975"/>
                </a:lnTo>
                <a:lnTo>
                  <a:pt x="3103575" y="1330321"/>
                </a:lnTo>
                <a:lnTo>
                  <a:pt x="3149747" y="1325431"/>
                </a:lnTo>
                <a:lnTo>
                  <a:pt x="3194915" y="1317417"/>
                </a:lnTo>
                <a:lnTo>
                  <a:pt x="3238966" y="1306391"/>
                </a:lnTo>
                <a:lnTo>
                  <a:pt x="3281789" y="1292465"/>
                </a:lnTo>
                <a:lnTo>
                  <a:pt x="3323272" y="1275750"/>
                </a:lnTo>
                <a:lnTo>
                  <a:pt x="3363304" y="1256357"/>
                </a:lnTo>
                <a:lnTo>
                  <a:pt x="3401774" y="1234399"/>
                </a:lnTo>
                <a:lnTo>
                  <a:pt x="3438569" y="1209986"/>
                </a:lnTo>
                <a:lnTo>
                  <a:pt x="3473580" y="1183230"/>
                </a:lnTo>
                <a:lnTo>
                  <a:pt x="3506693" y="1154243"/>
                </a:lnTo>
                <a:lnTo>
                  <a:pt x="3537798" y="1123137"/>
                </a:lnTo>
                <a:lnTo>
                  <a:pt x="3566783" y="1090022"/>
                </a:lnTo>
                <a:lnTo>
                  <a:pt x="3593536" y="1055011"/>
                </a:lnTo>
                <a:lnTo>
                  <a:pt x="3617947" y="1018215"/>
                </a:lnTo>
                <a:lnTo>
                  <a:pt x="3639903" y="979746"/>
                </a:lnTo>
                <a:lnTo>
                  <a:pt x="3659294" y="939714"/>
                </a:lnTo>
                <a:lnTo>
                  <a:pt x="3676007" y="898232"/>
                </a:lnTo>
                <a:lnTo>
                  <a:pt x="3689931" y="855412"/>
                </a:lnTo>
                <a:lnTo>
                  <a:pt x="3700955" y="811364"/>
                </a:lnTo>
                <a:lnTo>
                  <a:pt x="3708968" y="766200"/>
                </a:lnTo>
                <a:lnTo>
                  <a:pt x="3713857" y="720033"/>
                </a:lnTo>
                <a:lnTo>
                  <a:pt x="3715511" y="672972"/>
                </a:lnTo>
                <a:lnTo>
                  <a:pt x="3715511" y="659002"/>
                </a:lnTo>
                <a:lnTo>
                  <a:pt x="3713857" y="611936"/>
                </a:lnTo>
                <a:lnTo>
                  <a:pt x="3708968" y="565764"/>
                </a:lnTo>
                <a:lnTo>
                  <a:pt x="3700955" y="520596"/>
                </a:lnTo>
                <a:lnTo>
                  <a:pt x="3689931" y="476545"/>
                </a:lnTo>
                <a:lnTo>
                  <a:pt x="3676007" y="433722"/>
                </a:lnTo>
                <a:lnTo>
                  <a:pt x="3659294" y="392239"/>
                </a:lnTo>
                <a:lnTo>
                  <a:pt x="3639903" y="352207"/>
                </a:lnTo>
                <a:lnTo>
                  <a:pt x="3617947" y="313737"/>
                </a:lnTo>
                <a:lnTo>
                  <a:pt x="3593536" y="276942"/>
                </a:lnTo>
                <a:lnTo>
                  <a:pt x="3566783" y="241931"/>
                </a:lnTo>
                <a:lnTo>
                  <a:pt x="3537798" y="208818"/>
                </a:lnTo>
                <a:lnTo>
                  <a:pt x="3506693" y="177713"/>
                </a:lnTo>
                <a:lnTo>
                  <a:pt x="3473580" y="148728"/>
                </a:lnTo>
                <a:lnTo>
                  <a:pt x="3438569" y="121975"/>
                </a:lnTo>
                <a:lnTo>
                  <a:pt x="3401774" y="97564"/>
                </a:lnTo>
                <a:lnTo>
                  <a:pt x="3363304" y="75608"/>
                </a:lnTo>
                <a:lnTo>
                  <a:pt x="3323272" y="56217"/>
                </a:lnTo>
                <a:lnTo>
                  <a:pt x="3281789" y="39504"/>
                </a:lnTo>
                <a:lnTo>
                  <a:pt x="3238966" y="25580"/>
                </a:lnTo>
                <a:lnTo>
                  <a:pt x="3194915" y="14556"/>
                </a:lnTo>
                <a:lnTo>
                  <a:pt x="3149747" y="6543"/>
                </a:lnTo>
                <a:lnTo>
                  <a:pt x="3103575" y="1654"/>
                </a:lnTo>
                <a:lnTo>
                  <a:pt x="3056508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35110" y="5084445"/>
            <a:ext cx="1706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F5F5F"/>
                </a:solidFill>
                <a:latin typeface="Malgun Gothic"/>
                <a:cs typeface="Malgun Gothic"/>
              </a:rPr>
              <a:t>방송영상 </a:t>
            </a:r>
            <a:r>
              <a:rPr sz="1800" b="1" spc="-25" dirty="0">
                <a:solidFill>
                  <a:srgbClr val="5F5F5F"/>
                </a:solidFill>
                <a:latin typeface="Malgun Gothic"/>
                <a:cs typeface="Malgun Gothic"/>
              </a:rPr>
              <a:t>컨텐츠</a:t>
            </a:r>
            <a:endParaRPr sz="1800">
              <a:latin typeface="Malgun Gothic"/>
              <a:cs typeface="Malgun Gothic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150">
              <a:latin typeface="Malgun Gothic"/>
              <a:cs typeface="Malgun Gothic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1800" b="1" spc="-25" dirty="0">
                <a:solidFill>
                  <a:srgbClr val="5F5F5F"/>
                </a:solidFill>
                <a:latin typeface="Malgun Gothic"/>
                <a:cs typeface="Malgun Gothic"/>
              </a:rPr>
              <a:t>IT</a:t>
            </a:r>
            <a:endParaRPr sz="1800">
              <a:latin typeface="Malgun Gothic"/>
              <a:cs typeface="Malgun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40880" y="1429511"/>
            <a:ext cx="3823970" cy="562610"/>
          </a:xfrm>
          <a:custGeom>
            <a:avLst/>
            <a:gdLst/>
            <a:ahLst/>
            <a:cxnLst/>
            <a:rect l="l" t="t" r="r" b="b"/>
            <a:pathLst>
              <a:path w="3823970" h="562610">
                <a:moveTo>
                  <a:pt x="3542538" y="0"/>
                </a:moveTo>
                <a:lnTo>
                  <a:pt x="281177" y="0"/>
                </a:lnTo>
                <a:lnTo>
                  <a:pt x="235562" y="3679"/>
                </a:lnTo>
                <a:lnTo>
                  <a:pt x="192292" y="14331"/>
                </a:lnTo>
                <a:lnTo>
                  <a:pt x="151946" y="31378"/>
                </a:lnTo>
                <a:lnTo>
                  <a:pt x="115104" y="54242"/>
                </a:lnTo>
                <a:lnTo>
                  <a:pt x="82343" y="82343"/>
                </a:lnTo>
                <a:lnTo>
                  <a:pt x="54242" y="115104"/>
                </a:lnTo>
                <a:lnTo>
                  <a:pt x="31378" y="151946"/>
                </a:lnTo>
                <a:lnTo>
                  <a:pt x="14331" y="192292"/>
                </a:lnTo>
                <a:lnTo>
                  <a:pt x="3679" y="235562"/>
                </a:lnTo>
                <a:lnTo>
                  <a:pt x="0" y="281177"/>
                </a:lnTo>
                <a:lnTo>
                  <a:pt x="3679" y="326793"/>
                </a:lnTo>
                <a:lnTo>
                  <a:pt x="14331" y="370063"/>
                </a:lnTo>
                <a:lnTo>
                  <a:pt x="31378" y="410409"/>
                </a:lnTo>
                <a:lnTo>
                  <a:pt x="54242" y="447251"/>
                </a:lnTo>
                <a:lnTo>
                  <a:pt x="82343" y="480012"/>
                </a:lnTo>
                <a:lnTo>
                  <a:pt x="115104" y="508113"/>
                </a:lnTo>
                <a:lnTo>
                  <a:pt x="151946" y="530977"/>
                </a:lnTo>
                <a:lnTo>
                  <a:pt x="192292" y="548024"/>
                </a:lnTo>
                <a:lnTo>
                  <a:pt x="235562" y="558676"/>
                </a:lnTo>
                <a:lnTo>
                  <a:pt x="281177" y="562355"/>
                </a:lnTo>
                <a:lnTo>
                  <a:pt x="3542538" y="562355"/>
                </a:lnTo>
                <a:lnTo>
                  <a:pt x="3588153" y="558676"/>
                </a:lnTo>
                <a:lnTo>
                  <a:pt x="3631423" y="548024"/>
                </a:lnTo>
                <a:lnTo>
                  <a:pt x="3671769" y="530977"/>
                </a:lnTo>
                <a:lnTo>
                  <a:pt x="3708611" y="508113"/>
                </a:lnTo>
                <a:lnTo>
                  <a:pt x="3741372" y="480012"/>
                </a:lnTo>
                <a:lnTo>
                  <a:pt x="3769473" y="447251"/>
                </a:lnTo>
                <a:lnTo>
                  <a:pt x="3792337" y="410409"/>
                </a:lnTo>
                <a:lnTo>
                  <a:pt x="3809384" y="370063"/>
                </a:lnTo>
                <a:lnTo>
                  <a:pt x="3820036" y="326793"/>
                </a:lnTo>
                <a:lnTo>
                  <a:pt x="3823716" y="281177"/>
                </a:lnTo>
                <a:lnTo>
                  <a:pt x="3820036" y="235562"/>
                </a:lnTo>
                <a:lnTo>
                  <a:pt x="3809384" y="192292"/>
                </a:lnTo>
                <a:lnTo>
                  <a:pt x="3792337" y="151946"/>
                </a:lnTo>
                <a:lnTo>
                  <a:pt x="3769473" y="115104"/>
                </a:lnTo>
                <a:lnTo>
                  <a:pt x="3741372" y="82343"/>
                </a:lnTo>
                <a:lnTo>
                  <a:pt x="3708611" y="54242"/>
                </a:lnTo>
                <a:lnTo>
                  <a:pt x="3671769" y="31378"/>
                </a:lnTo>
                <a:lnTo>
                  <a:pt x="3631423" y="14331"/>
                </a:lnTo>
                <a:lnTo>
                  <a:pt x="3588153" y="3679"/>
                </a:lnTo>
                <a:lnTo>
                  <a:pt x="3542538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83602" y="1564386"/>
            <a:ext cx="294132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문화컨텐츠</a:t>
            </a:r>
            <a:r>
              <a:rPr sz="1700" b="1" spc="-2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[원소스-</a:t>
            </a:r>
            <a:r>
              <a:rPr sz="1700" b="1" spc="-10" dirty="0">
                <a:solidFill>
                  <a:srgbClr val="5F5F5F"/>
                </a:solidFill>
                <a:latin typeface="Malgun Gothic"/>
                <a:cs typeface="Malgun Gothic"/>
              </a:rPr>
              <a:t>멀티유즈]</a:t>
            </a:r>
            <a:endParaRPr sz="1700">
              <a:latin typeface="Malgun Gothic"/>
              <a:cs typeface="Malgun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0831" y="4191000"/>
            <a:ext cx="3716020" cy="2432685"/>
          </a:xfrm>
          <a:custGeom>
            <a:avLst/>
            <a:gdLst/>
            <a:ahLst/>
            <a:cxnLst/>
            <a:rect l="l" t="t" r="r" b="b"/>
            <a:pathLst>
              <a:path w="3716020" h="2432684">
                <a:moveTo>
                  <a:pt x="2499360" y="0"/>
                </a:moveTo>
                <a:lnTo>
                  <a:pt x="1216152" y="0"/>
                </a:lnTo>
                <a:lnTo>
                  <a:pt x="1168397" y="920"/>
                </a:lnTo>
                <a:lnTo>
                  <a:pt x="1121110" y="3658"/>
                </a:lnTo>
                <a:lnTo>
                  <a:pt x="1074322" y="8181"/>
                </a:lnTo>
                <a:lnTo>
                  <a:pt x="1028068" y="14454"/>
                </a:lnTo>
                <a:lnTo>
                  <a:pt x="982382" y="22444"/>
                </a:lnTo>
                <a:lnTo>
                  <a:pt x="937298" y="32117"/>
                </a:lnTo>
                <a:lnTo>
                  <a:pt x="892849" y="43439"/>
                </a:lnTo>
                <a:lnTo>
                  <a:pt x="849069" y="56376"/>
                </a:lnTo>
                <a:lnTo>
                  <a:pt x="805992" y="70895"/>
                </a:lnTo>
                <a:lnTo>
                  <a:pt x="763652" y="86962"/>
                </a:lnTo>
                <a:lnTo>
                  <a:pt x="722083" y="104543"/>
                </a:lnTo>
                <a:lnTo>
                  <a:pt x="681317" y="123603"/>
                </a:lnTo>
                <a:lnTo>
                  <a:pt x="641390" y="144111"/>
                </a:lnTo>
                <a:lnTo>
                  <a:pt x="602335" y="166031"/>
                </a:lnTo>
                <a:lnTo>
                  <a:pt x="564186" y="189330"/>
                </a:lnTo>
                <a:lnTo>
                  <a:pt x="526976" y="213974"/>
                </a:lnTo>
                <a:lnTo>
                  <a:pt x="490739" y="239929"/>
                </a:lnTo>
                <a:lnTo>
                  <a:pt x="455509" y="267162"/>
                </a:lnTo>
                <a:lnTo>
                  <a:pt x="421321" y="295638"/>
                </a:lnTo>
                <a:lnTo>
                  <a:pt x="388207" y="325324"/>
                </a:lnTo>
                <a:lnTo>
                  <a:pt x="356201" y="356187"/>
                </a:lnTo>
                <a:lnTo>
                  <a:pt x="325338" y="388192"/>
                </a:lnTo>
                <a:lnTo>
                  <a:pt x="295651" y="421305"/>
                </a:lnTo>
                <a:lnTo>
                  <a:pt x="267174" y="455493"/>
                </a:lnTo>
                <a:lnTo>
                  <a:pt x="239940" y="490723"/>
                </a:lnTo>
                <a:lnTo>
                  <a:pt x="213984" y="526959"/>
                </a:lnTo>
                <a:lnTo>
                  <a:pt x="189339" y="564169"/>
                </a:lnTo>
                <a:lnTo>
                  <a:pt x="166039" y="602318"/>
                </a:lnTo>
                <a:lnTo>
                  <a:pt x="144118" y="641373"/>
                </a:lnTo>
                <a:lnTo>
                  <a:pt x="123610" y="681301"/>
                </a:lnTo>
                <a:lnTo>
                  <a:pt x="104548" y="722066"/>
                </a:lnTo>
                <a:lnTo>
                  <a:pt x="86967" y="763637"/>
                </a:lnTo>
                <a:lnTo>
                  <a:pt x="70899" y="805977"/>
                </a:lnTo>
                <a:lnTo>
                  <a:pt x="56380" y="849055"/>
                </a:lnTo>
                <a:lnTo>
                  <a:pt x="43441" y="892836"/>
                </a:lnTo>
                <a:lnTo>
                  <a:pt x="32119" y="937286"/>
                </a:lnTo>
                <a:lnTo>
                  <a:pt x="22445" y="982372"/>
                </a:lnTo>
                <a:lnTo>
                  <a:pt x="14455" y="1028059"/>
                </a:lnTo>
                <a:lnTo>
                  <a:pt x="8181" y="1074315"/>
                </a:lnTo>
                <a:lnTo>
                  <a:pt x="3658" y="1121105"/>
                </a:lnTo>
                <a:lnTo>
                  <a:pt x="920" y="1168395"/>
                </a:lnTo>
                <a:lnTo>
                  <a:pt x="0" y="1216152"/>
                </a:lnTo>
                <a:lnTo>
                  <a:pt x="920" y="1263906"/>
                </a:lnTo>
                <a:lnTo>
                  <a:pt x="3658" y="1311193"/>
                </a:lnTo>
                <a:lnTo>
                  <a:pt x="8181" y="1357981"/>
                </a:lnTo>
                <a:lnTo>
                  <a:pt x="14455" y="1404235"/>
                </a:lnTo>
                <a:lnTo>
                  <a:pt x="22445" y="1449921"/>
                </a:lnTo>
                <a:lnTo>
                  <a:pt x="32119" y="1495005"/>
                </a:lnTo>
                <a:lnTo>
                  <a:pt x="43441" y="1539454"/>
                </a:lnTo>
                <a:lnTo>
                  <a:pt x="56380" y="1583234"/>
                </a:lnTo>
                <a:lnTo>
                  <a:pt x="70899" y="1626311"/>
                </a:lnTo>
                <a:lnTo>
                  <a:pt x="86967" y="1668651"/>
                </a:lnTo>
                <a:lnTo>
                  <a:pt x="104548" y="1710220"/>
                </a:lnTo>
                <a:lnTo>
                  <a:pt x="123610" y="1750986"/>
                </a:lnTo>
                <a:lnTo>
                  <a:pt x="144118" y="1790913"/>
                </a:lnTo>
                <a:lnTo>
                  <a:pt x="166039" y="1829968"/>
                </a:lnTo>
                <a:lnTo>
                  <a:pt x="189339" y="1868117"/>
                </a:lnTo>
                <a:lnTo>
                  <a:pt x="213984" y="1905327"/>
                </a:lnTo>
                <a:lnTo>
                  <a:pt x="239940" y="1941564"/>
                </a:lnTo>
                <a:lnTo>
                  <a:pt x="267174" y="1976794"/>
                </a:lnTo>
                <a:lnTo>
                  <a:pt x="295651" y="2010982"/>
                </a:lnTo>
                <a:lnTo>
                  <a:pt x="325338" y="2044096"/>
                </a:lnTo>
                <a:lnTo>
                  <a:pt x="356201" y="2076102"/>
                </a:lnTo>
                <a:lnTo>
                  <a:pt x="388207" y="2106965"/>
                </a:lnTo>
                <a:lnTo>
                  <a:pt x="421321" y="2136652"/>
                </a:lnTo>
                <a:lnTo>
                  <a:pt x="455509" y="2165129"/>
                </a:lnTo>
                <a:lnTo>
                  <a:pt x="490739" y="2192363"/>
                </a:lnTo>
                <a:lnTo>
                  <a:pt x="526976" y="2218319"/>
                </a:lnTo>
                <a:lnTo>
                  <a:pt x="564186" y="2242964"/>
                </a:lnTo>
                <a:lnTo>
                  <a:pt x="602335" y="2266264"/>
                </a:lnTo>
                <a:lnTo>
                  <a:pt x="641390" y="2288185"/>
                </a:lnTo>
                <a:lnTo>
                  <a:pt x="681317" y="2308693"/>
                </a:lnTo>
                <a:lnTo>
                  <a:pt x="722083" y="2327755"/>
                </a:lnTo>
                <a:lnTo>
                  <a:pt x="763652" y="2345336"/>
                </a:lnTo>
                <a:lnTo>
                  <a:pt x="805992" y="2361404"/>
                </a:lnTo>
                <a:lnTo>
                  <a:pt x="849069" y="2375923"/>
                </a:lnTo>
                <a:lnTo>
                  <a:pt x="892849" y="2388862"/>
                </a:lnTo>
                <a:lnTo>
                  <a:pt x="937298" y="2400184"/>
                </a:lnTo>
                <a:lnTo>
                  <a:pt x="982382" y="2409858"/>
                </a:lnTo>
                <a:lnTo>
                  <a:pt x="1028068" y="2417848"/>
                </a:lnTo>
                <a:lnTo>
                  <a:pt x="1074322" y="2424122"/>
                </a:lnTo>
                <a:lnTo>
                  <a:pt x="1121110" y="2428645"/>
                </a:lnTo>
                <a:lnTo>
                  <a:pt x="1168397" y="2431383"/>
                </a:lnTo>
                <a:lnTo>
                  <a:pt x="1216152" y="2432304"/>
                </a:lnTo>
                <a:lnTo>
                  <a:pt x="2499360" y="2432304"/>
                </a:lnTo>
                <a:lnTo>
                  <a:pt x="2547116" y="2431383"/>
                </a:lnTo>
                <a:lnTo>
                  <a:pt x="2594406" y="2428645"/>
                </a:lnTo>
                <a:lnTo>
                  <a:pt x="2641196" y="2424122"/>
                </a:lnTo>
                <a:lnTo>
                  <a:pt x="2687452" y="2417848"/>
                </a:lnTo>
                <a:lnTo>
                  <a:pt x="2733139" y="2409858"/>
                </a:lnTo>
                <a:lnTo>
                  <a:pt x="2778225" y="2400184"/>
                </a:lnTo>
                <a:lnTo>
                  <a:pt x="2822675" y="2388862"/>
                </a:lnTo>
                <a:lnTo>
                  <a:pt x="2866456" y="2375923"/>
                </a:lnTo>
                <a:lnTo>
                  <a:pt x="2909534" y="2361404"/>
                </a:lnTo>
                <a:lnTo>
                  <a:pt x="2951874" y="2345336"/>
                </a:lnTo>
                <a:lnTo>
                  <a:pt x="2993445" y="2327755"/>
                </a:lnTo>
                <a:lnTo>
                  <a:pt x="3034210" y="2308693"/>
                </a:lnTo>
                <a:lnTo>
                  <a:pt x="3074138" y="2288185"/>
                </a:lnTo>
                <a:lnTo>
                  <a:pt x="3113193" y="2266264"/>
                </a:lnTo>
                <a:lnTo>
                  <a:pt x="3151342" y="2242964"/>
                </a:lnTo>
                <a:lnTo>
                  <a:pt x="3188552" y="2218319"/>
                </a:lnTo>
                <a:lnTo>
                  <a:pt x="3224788" y="2192363"/>
                </a:lnTo>
                <a:lnTo>
                  <a:pt x="3260018" y="2165129"/>
                </a:lnTo>
                <a:lnTo>
                  <a:pt x="3294206" y="2136652"/>
                </a:lnTo>
                <a:lnTo>
                  <a:pt x="3327319" y="2106965"/>
                </a:lnTo>
                <a:lnTo>
                  <a:pt x="3359324" y="2076102"/>
                </a:lnTo>
                <a:lnTo>
                  <a:pt x="3390187" y="2044096"/>
                </a:lnTo>
                <a:lnTo>
                  <a:pt x="3419873" y="2010982"/>
                </a:lnTo>
                <a:lnTo>
                  <a:pt x="3448349" y="1976794"/>
                </a:lnTo>
                <a:lnTo>
                  <a:pt x="3475582" y="1941564"/>
                </a:lnTo>
                <a:lnTo>
                  <a:pt x="3501537" y="1905327"/>
                </a:lnTo>
                <a:lnTo>
                  <a:pt x="3526181" y="1868117"/>
                </a:lnTo>
                <a:lnTo>
                  <a:pt x="3549480" y="1829968"/>
                </a:lnTo>
                <a:lnTo>
                  <a:pt x="3571400" y="1790913"/>
                </a:lnTo>
                <a:lnTo>
                  <a:pt x="3591908" y="1750986"/>
                </a:lnTo>
                <a:lnTo>
                  <a:pt x="3610968" y="1710220"/>
                </a:lnTo>
                <a:lnTo>
                  <a:pt x="3628549" y="1668651"/>
                </a:lnTo>
                <a:lnTo>
                  <a:pt x="3644616" y="1626311"/>
                </a:lnTo>
                <a:lnTo>
                  <a:pt x="3659135" y="1583234"/>
                </a:lnTo>
                <a:lnTo>
                  <a:pt x="3672072" y="1539454"/>
                </a:lnTo>
                <a:lnTo>
                  <a:pt x="3683394" y="1495005"/>
                </a:lnTo>
                <a:lnTo>
                  <a:pt x="3693067" y="1449921"/>
                </a:lnTo>
                <a:lnTo>
                  <a:pt x="3701057" y="1404235"/>
                </a:lnTo>
                <a:lnTo>
                  <a:pt x="3707330" y="1357981"/>
                </a:lnTo>
                <a:lnTo>
                  <a:pt x="3711853" y="1311193"/>
                </a:lnTo>
                <a:lnTo>
                  <a:pt x="3714591" y="1263906"/>
                </a:lnTo>
                <a:lnTo>
                  <a:pt x="3715512" y="1216152"/>
                </a:lnTo>
                <a:lnTo>
                  <a:pt x="3714591" y="1168395"/>
                </a:lnTo>
                <a:lnTo>
                  <a:pt x="3711853" y="1121105"/>
                </a:lnTo>
                <a:lnTo>
                  <a:pt x="3707330" y="1074315"/>
                </a:lnTo>
                <a:lnTo>
                  <a:pt x="3701057" y="1028059"/>
                </a:lnTo>
                <a:lnTo>
                  <a:pt x="3693067" y="982372"/>
                </a:lnTo>
                <a:lnTo>
                  <a:pt x="3683394" y="937286"/>
                </a:lnTo>
                <a:lnTo>
                  <a:pt x="3672072" y="892836"/>
                </a:lnTo>
                <a:lnTo>
                  <a:pt x="3659135" y="849055"/>
                </a:lnTo>
                <a:lnTo>
                  <a:pt x="3644616" y="805977"/>
                </a:lnTo>
                <a:lnTo>
                  <a:pt x="3628549" y="763637"/>
                </a:lnTo>
                <a:lnTo>
                  <a:pt x="3610968" y="722066"/>
                </a:lnTo>
                <a:lnTo>
                  <a:pt x="3591908" y="681301"/>
                </a:lnTo>
                <a:lnTo>
                  <a:pt x="3571400" y="641373"/>
                </a:lnTo>
                <a:lnTo>
                  <a:pt x="3549480" y="602318"/>
                </a:lnTo>
                <a:lnTo>
                  <a:pt x="3526181" y="564169"/>
                </a:lnTo>
                <a:lnTo>
                  <a:pt x="3501537" y="526959"/>
                </a:lnTo>
                <a:lnTo>
                  <a:pt x="3475582" y="490723"/>
                </a:lnTo>
                <a:lnTo>
                  <a:pt x="3448349" y="455493"/>
                </a:lnTo>
                <a:lnTo>
                  <a:pt x="3419873" y="421305"/>
                </a:lnTo>
                <a:lnTo>
                  <a:pt x="3390187" y="388192"/>
                </a:lnTo>
                <a:lnTo>
                  <a:pt x="3359324" y="356187"/>
                </a:lnTo>
                <a:lnTo>
                  <a:pt x="3327319" y="325324"/>
                </a:lnTo>
                <a:lnTo>
                  <a:pt x="3294206" y="295638"/>
                </a:lnTo>
                <a:lnTo>
                  <a:pt x="3260018" y="267162"/>
                </a:lnTo>
                <a:lnTo>
                  <a:pt x="3224788" y="239929"/>
                </a:lnTo>
                <a:lnTo>
                  <a:pt x="3188552" y="213974"/>
                </a:lnTo>
                <a:lnTo>
                  <a:pt x="3151342" y="189330"/>
                </a:lnTo>
                <a:lnTo>
                  <a:pt x="3113193" y="166031"/>
                </a:lnTo>
                <a:lnTo>
                  <a:pt x="3074138" y="144111"/>
                </a:lnTo>
                <a:lnTo>
                  <a:pt x="3034210" y="123603"/>
                </a:lnTo>
                <a:lnTo>
                  <a:pt x="2993445" y="104543"/>
                </a:lnTo>
                <a:lnTo>
                  <a:pt x="2951874" y="86962"/>
                </a:lnTo>
                <a:lnTo>
                  <a:pt x="2909534" y="70895"/>
                </a:lnTo>
                <a:lnTo>
                  <a:pt x="2866456" y="56376"/>
                </a:lnTo>
                <a:lnTo>
                  <a:pt x="2822675" y="43439"/>
                </a:lnTo>
                <a:lnTo>
                  <a:pt x="2778225" y="32117"/>
                </a:lnTo>
                <a:lnTo>
                  <a:pt x="2733139" y="22444"/>
                </a:lnTo>
                <a:lnTo>
                  <a:pt x="2687452" y="14454"/>
                </a:lnTo>
                <a:lnTo>
                  <a:pt x="2641196" y="8181"/>
                </a:lnTo>
                <a:lnTo>
                  <a:pt x="2594406" y="3658"/>
                </a:lnTo>
                <a:lnTo>
                  <a:pt x="2547116" y="920"/>
                </a:lnTo>
                <a:lnTo>
                  <a:pt x="2499360" y="0"/>
                </a:lnTo>
                <a:close/>
              </a:path>
            </a:pathLst>
          </a:custGeom>
          <a:solidFill>
            <a:srgbClr val="FFFFFF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71777" y="4431618"/>
            <a:ext cx="2293620" cy="178117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창작</a:t>
            </a:r>
            <a:r>
              <a:rPr sz="1700" b="1" spc="-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뮤지컬</a:t>
            </a:r>
            <a:r>
              <a:rPr sz="1700" b="1" spc="-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700" b="1" spc="-25" dirty="0">
                <a:solidFill>
                  <a:srgbClr val="5F5F5F"/>
                </a:solidFill>
                <a:latin typeface="Malgun Gothic"/>
                <a:cs typeface="Malgun Gothic"/>
              </a:rPr>
              <a:t>제작</a:t>
            </a:r>
            <a:endParaRPr sz="1700">
              <a:latin typeface="Malgun Gothic"/>
              <a:cs typeface="Malgun Gothic"/>
            </a:endParaRPr>
          </a:p>
          <a:p>
            <a:pPr algn="ctr">
              <a:lnSpc>
                <a:spcPts val="2735"/>
              </a:lnSpc>
              <a:spcBef>
                <a:spcPts val="1535"/>
              </a:spcBef>
            </a:pPr>
            <a:r>
              <a:rPr sz="2400" b="1" spc="-10" dirty="0">
                <a:solidFill>
                  <a:srgbClr val="5F5F5F"/>
                </a:solidFill>
                <a:latin typeface="Malgun Gothic"/>
                <a:cs typeface="Malgun Gothic"/>
              </a:rPr>
              <a:t>에듀테인먼트</a:t>
            </a:r>
            <a:endParaRPr sz="2400">
              <a:latin typeface="Malgun Gothic"/>
              <a:cs typeface="Malgun Gothic"/>
            </a:endParaRPr>
          </a:p>
          <a:p>
            <a:pPr algn="ctr">
              <a:lnSpc>
                <a:spcPts val="2735"/>
              </a:lnSpc>
            </a:pPr>
            <a:r>
              <a:rPr sz="2400" b="1" spc="-10" dirty="0">
                <a:solidFill>
                  <a:srgbClr val="5F5F5F"/>
                </a:solidFill>
                <a:latin typeface="Malgun Gothic"/>
                <a:cs typeface="Malgun Gothic"/>
              </a:rPr>
              <a:t>[교육+오락]공연</a:t>
            </a:r>
            <a:endParaRPr sz="2400">
              <a:latin typeface="Malgun Gothic"/>
              <a:cs typeface="Malgun Gothic"/>
            </a:endParaRPr>
          </a:p>
          <a:p>
            <a:pPr algn="ctr">
              <a:lnSpc>
                <a:spcPct val="100000"/>
              </a:lnSpc>
              <a:spcBef>
                <a:spcPts val="1645"/>
              </a:spcBef>
            </a:pP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캐릭터</a:t>
            </a:r>
            <a:r>
              <a:rPr sz="1700" b="1" spc="-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뮤지컬</a:t>
            </a:r>
            <a:r>
              <a:rPr sz="1700" b="1" spc="-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700" b="1" spc="-25" dirty="0">
                <a:solidFill>
                  <a:srgbClr val="5F5F5F"/>
                </a:solidFill>
                <a:latin typeface="Malgun Gothic"/>
                <a:cs typeface="Malgun Gothic"/>
              </a:rPr>
              <a:t>제작</a:t>
            </a:r>
            <a:endParaRPr sz="1700">
              <a:latin typeface="Malgun Gothic"/>
              <a:cs typeface="Malgun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46876" y="1711451"/>
            <a:ext cx="794385" cy="977900"/>
          </a:xfrm>
          <a:custGeom>
            <a:avLst/>
            <a:gdLst/>
            <a:ahLst/>
            <a:cxnLst/>
            <a:rect l="l" t="t" r="r" b="b"/>
            <a:pathLst>
              <a:path w="794384" h="977900">
                <a:moveTo>
                  <a:pt x="0" y="977646"/>
                </a:moveTo>
                <a:lnTo>
                  <a:pt x="1309" y="928781"/>
                </a:lnTo>
                <a:lnTo>
                  <a:pt x="5177" y="880026"/>
                </a:lnTo>
                <a:lnTo>
                  <a:pt x="11516" y="831487"/>
                </a:lnTo>
                <a:lnTo>
                  <a:pt x="20238" y="783275"/>
                </a:lnTo>
                <a:lnTo>
                  <a:pt x="31255" y="735497"/>
                </a:lnTo>
                <a:lnTo>
                  <a:pt x="44478" y="688262"/>
                </a:lnTo>
                <a:lnTo>
                  <a:pt x="59819" y="641679"/>
                </a:lnTo>
                <a:lnTo>
                  <a:pt x="77190" y="595857"/>
                </a:lnTo>
                <a:lnTo>
                  <a:pt x="96502" y="550903"/>
                </a:lnTo>
                <a:lnTo>
                  <a:pt x="117667" y="506927"/>
                </a:lnTo>
                <a:lnTo>
                  <a:pt x="140598" y="464037"/>
                </a:lnTo>
                <a:lnTo>
                  <a:pt x="165205" y="422343"/>
                </a:lnTo>
                <a:lnTo>
                  <a:pt x="191401" y="381951"/>
                </a:lnTo>
                <a:lnTo>
                  <a:pt x="219097" y="342972"/>
                </a:lnTo>
                <a:lnTo>
                  <a:pt x="248205" y="305514"/>
                </a:lnTo>
                <a:lnTo>
                  <a:pt x="278637" y="269685"/>
                </a:lnTo>
                <a:lnTo>
                  <a:pt x="310304" y="235594"/>
                </a:lnTo>
                <a:lnTo>
                  <a:pt x="343119" y="203350"/>
                </a:lnTo>
                <a:lnTo>
                  <a:pt x="376993" y="173061"/>
                </a:lnTo>
                <a:lnTo>
                  <a:pt x="411837" y="144836"/>
                </a:lnTo>
                <a:lnTo>
                  <a:pt x="447564" y="118783"/>
                </a:lnTo>
                <a:lnTo>
                  <a:pt x="484085" y="95012"/>
                </a:lnTo>
                <a:lnTo>
                  <a:pt x="521312" y="73631"/>
                </a:lnTo>
                <a:lnTo>
                  <a:pt x="559157" y="54748"/>
                </a:lnTo>
                <a:lnTo>
                  <a:pt x="597532" y="38472"/>
                </a:lnTo>
                <a:lnTo>
                  <a:pt x="636347" y="24911"/>
                </a:lnTo>
                <a:lnTo>
                  <a:pt x="675516" y="14175"/>
                </a:lnTo>
                <a:lnTo>
                  <a:pt x="714949" y="6372"/>
                </a:lnTo>
                <a:lnTo>
                  <a:pt x="754559" y="1611"/>
                </a:lnTo>
                <a:lnTo>
                  <a:pt x="794257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14743" y="4512564"/>
            <a:ext cx="916305" cy="998855"/>
          </a:xfrm>
          <a:custGeom>
            <a:avLst/>
            <a:gdLst/>
            <a:ahLst/>
            <a:cxnLst/>
            <a:rect l="l" t="t" r="r" b="b"/>
            <a:pathLst>
              <a:path w="916304" h="998854">
                <a:moveTo>
                  <a:pt x="915797" y="998728"/>
                </a:moveTo>
                <a:lnTo>
                  <a:pt x="872877" y="997280"/>
                </a:lnTo>
                <a:lnTo>
                  <a:pt x="830042" y="992997"/>
                </a:lnTo>
                <a:lnTo>
                  <a:pt x="787375" y="985972"/>
                </a:lnTo>
                <a:lnTo>
                  <a:pt x="744961" y="976295"/>
                </a:lnTo>
                <a:lnTo>
                  <a:pt x="702882" y="964058"/>
                </a:lnTo>
                <a:lnTo>
                  <a:pt x="661223" y="949352"/>
                </a:lnTo>
                <a:lnTo>
                  <a:pt x="620068" y="932269"/>
                </a:lnTo>
                <a:lnTo>
                  <a:pt x="579500" y="912899"/>
                </a:lnTo>
                <a:lnTo>
                  <a:pt x="539604" y="891336"/>
                </a:lnTo>
                <a:lnTo>
                  <a:pt x="500462" y="867669"/>
                </a:lnTo>
                <a:lnTo>
                  <a:pt x="462160" y="841990"/>
                </a:lnTo>
                <a:lnTo>
                  <a:pt x="424780" y="814392"/>
                </a:lnTo>
                <a:lnTo>
                  <a:pt x="388406" y="784965"/>
                </a:lnTo>
                <a:lnTo>
                  <a:pt x="353123" y="753800"/>
                </a:lnTo>
                <a:lnTo>
                  <a:pt x="319014" y="720990"/>
                </a:lnTo>
                <a:lnTo>
                  <a:pt x="286162" y="686625"/>
                </a:lnTo>
                <a:lnTo>
                  <a:pt x="254653" y="650797"/>
                </a:lnTo>
                <a:lnTo>
                  <a:pt x="224568" y="613598"/>
                </a:lnTo>
                <a:lnTo>
                  <a:pt x="195993" y="575118"/>
                </a:lnTo>
                <a:lnTo>
                  <a:pt x="169012" y="535450"/>
                </a:lnTo>
                <a:lnTo>
                  <a:pt x="143707" y="494685"/>
                </a:lnTo>
                <a:lnTo>
                  <a:pt x="120163" y="452914"/>
                </a:lnTo>
                <a:lnTo>
                  <a:pt x="98463" y="410228"/>
                </a:lnTo>
                <a:lnTo>
                  <a:pt x="78692" y="366720"/>
                </a:lnTo>
                <a:lnTo>
                  <a:pt x="60933" y="322480"/>
                </a:lnTo>
                <a:lnTo>
                  <a:pt x="45270" y="277600"/>
                </a:lnTo>
                <a:lnTo>
                  <a:pt x="31786" y="232171"/>
                </a:lnTo>
                <a:lnTo>
                  <a:pt x="20567" y="186286"/>
                </a:lnTo>
                <a:lnTo>
                  <a:pt x="11694" y="140034"/>
                </a:lnTo>
                <a:lnTo>
                  <a:pt x="5253" y="93508"/>
                </a:lnTo>
                <a:lnTo>
                  <a:pt x="1327" y="46800"/>
                </a:lnTo>
                <a:lnTo>
                  <a:pt x="0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775460" y="1798320"/>
            <a:ext cx="3321685" cy="1344930"/>
            <a:chOff x="1775460" y="1798320"/>
            <a:chExt cx="3321685" cy="1344930"/>
          </a:xfrm>
        </p:grpSpPr>
        <p:sp>
          <p:nvSpPr>
            <p:cNvPr id="13" name="object 13"/>
            <p:cNvSpPr/>
            <p:nvPr/>
          </p:nvSpPr>
          <p:spPr>
            <a:xfrm>
              <a:off x="3157727" y="2362200"/>
              <a:ext cx="1936114" cy="777875"/>
            </a:xfrm>
            <a:custGeom>
              <a:avLst/>
              <a:gdLst/>
              <a:ahLst/>
              <a:cxnLst/>
              <a:rect l="l" t="t" r="r" b="b"/>
              <a:pathLst>
                <a:path w="1936114" h="777875">
                  <a:moveTo>
                    <a:pt x="1935988" y="777621"/>
                  </a:moveTo>
                  <a:lnTo>
                    <a:pt x="1874210" y="777096"/>
                  </a:lnTo>
                  <a:lnTo>
                    <a:pt x="1812488" y="775538"/>
                  </a:lnTo>
                  <a:lnTo>
                    <a:pt x="1750879" y="772969"/>
                  </a:lnTo>
                  <a:lnTo>
                    <a:pt x="1689437" y="769410"/>
                  </a:lnTo>
                  <a:lnTo>
                    <a:pt x="1628219" y="764886"/>
                  </a:lnTo>
                  <a:lnTo>
                    <a:pt x="1567280" y="759417"/>
                  </a:lnTo>
                  <a:lnTo>
                    <a:pt x="1506678" y="753028"/>
                  </a:lnTo>
                  <a:lnTo>
                    <a:pt x="1446466" y="745739"/>
                  </a:lnTo>
                  <a:lnTo>
                    <a:pt x="1386703" y="737574"/>
                  </a:lnTo>
                  <a:lnTo>
                    <a:pt x="1327442" y="728555"/>
                  </a:lnTo>
                  <a:lnTo>
                    <a:pt x="1268742" y="718705"/>
                  </a:lnTo>
                  <a:lnTo>
                    <a:pt x="1210656" y="708045"/>
                  </a:lnTo>
                  <a:lnTo>
                    <a:pt x="1153242" y="696599"/>
                  </a:lnTo>
                  <a:lnTo>
                    <a:pt x="1096555" y="684390"/>
                  </a:lnTo>
                  <a:lnTo>
                    <a:pt x="1040652" y="671438"/>
                  </a:lnTo>
                  <a:lnTo>
                    <a:pt x="985587" y="657768"/>
                  </a:lnTo>
                  <a:lnTo>
                    <a:pt x="931417" y="643401"/>
                  </a:lnTo>
                  <a:lnTo>
                    <a:pt x="878199" y="628360"/>
                  </a:lnTo>
                  <a:lnTo>
                    <a:pt x="825987" y="612667"/>
                  </a:lnTo>
                  <a:lnTo>
                    <a:pt x="774838" y="596346"/>
                  </a:lnTo>
                  <a:lnTo>
                    <a:pt x="724809" y="579417"/>
                  </a:lnTo>
                  <a:lnTo>
                    <a:pt x="675953" y="561905"/>
                  </a:lnTo>
                  <a:lnTo>
                    <a:pt x="628329" y="543831"/>
                  </a:lnTo>
                  <a:lnTo>
                    <a:pt x="581991" y="525217"/>
                  </a:lnTo>
                  <a:lnTo>
                    <a:pt x="536996" y="506087"/>
                  </a:lnTo>
                  <a:lnTo>
                    <a:pt x="493399" y="486463"/>
                  </a:lnTo>
                  <a:lnTo>
                    <a:pt x="451257" y="466367"/>
                  </a:lnTo>
                  <a:lnTo>
                    <a:pt x="410625" y="445822"/>
                  </a:lnTo>
                  <a:lnTo>
                    <a:pt x="371560" y="424850"/>
                  </a:lnTo>
                  <a:lnTo>
                    <a:pt x="334117" y="403473"/>
                  </a:lnTo>
                  <a:lnTo>
                    <a:pt x="298352" y="381715"/>
                  </a:lnTo>
                  <a:lnTo>
                    <a:pt x="264321" y="359598"/>
                  </a:lnTo>
                  <a:lnTo>
                    <a:pt x="232080" y="337143"/>
                  </a:lnTo>
                  <a:lnTo>
                    <a:pt x="173193" y="291314"/>
                  </a:lnTo>
                  <a:lnTo>
                    <a:pt x="122137" y="244406"/>
                  </a:lnTo>
                  <a:lnTo>
                    <a:pt x="79361" y="196601"/>
                  </a:lnTo>
                  <a:lnTo>
                    <a:pt x="45312" y="148078"/>
                  </a:lnTo>
                  <a:lnTo>
                    <a:pt x="20437" y="99017"/>
                  </a:lnTo>
                  <a:lnTo>
                    <a:pt x="5183" y="49597"/>
                  </a:lnTo>
                  <a:lnTo>
                    <a:pt x="1305" y="2481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75460" y="1798320"/>
              <a:ext cx="2766060" cy="563880"/>
            </a:xfrm>
            <a:custGeom>
              <a:avLst/>
              <a:gdLst/>
              <a:ahLst/>
              <a:cxnLst/>
              <a:rect l="l" t="t" r="r" b="b"/>
              <a:pathLst>
                <a:path w="2766060" h="563880">
                  <a:moveTo>
                    <a:pt x="2484119" y="0"/>
                  </a:moveTo>
                  <a:lnTo>
                    <a:pt x="281939" y="0"/>
                  </a:lnTo>
                  <a:lnTo>
                    <a:pt x="236210" y="3690"/>
                  </a:lnTo>
                  <a:lnTo>
                    <a:pt x="192828" y="14374"/>
                  </a:lnTo>
                  <a:lnTo>
                    <a:pt x="152376" y="31471"/>
                  </a:lnTo>
                  <a:lnTo>
                    <a:pt x="115433" y="54400"/>
                  </a:lnTo>
                  <a:lnTo>
                    <a:pt x="82581" y="82581"/>
                  </a:lnTo>
                  <a:lnTo>
                    <a:pt x="54400" y="115433"/>
                  </a:lnTo>
                  <a:lnTo>
                    <a:pt x="31471" y="152376"/>
                  </a:lnTo>
                  <a:lnTo>
                    <a:pt x="14374" y="192828"/>
                  </a:lnTo>
                  <a:lnTo>
                    <a:pt x="3690" y="236210"/>
                  </a:lnTo>
                  <a:lnTo>
                    <a:pt x="0" y="281939"/>
                  </a:lnTo>
                  <a:lnTo>
                    <a:pt x="3690" y="327669"/>
                  </a:lnTo>
                  <a:lnTo>
                    <a:pt x="14374" y="371051"/>
                  </a:lnTo>
                  <a:lnTo>
                    <a:pt x="31471" y="411503"/>
                  </a:lnTo>
                  <a:lnTo>
                    <a:pt x="54400" y="448446"/>
                  </a:lnTo>
                  <a:lnTo>
                    <a:pt x="82581" y="481298"/>
                  </a:lnTo>
                  <a:lnTo>
                    <a:pt x="115433" y="509479"/>
                  </a:lnTo>
                  <a:lnTo>
                    <a:pt x="152376" y="532408"/>
                  </a:lnTo>
                  <a:lnTo>
                    <a:pt x="192828" y="549505"/>
                  </a:lnTo>
                  <a:lnTo>
                    <a:pt x="236210" y="560189"/>
                  </a:lnTo>
                  <a:lnTo>
                    <a:pt x="281939" y="563879"/>
                  </a:lnTo>
                  <a:lnTo>
                    <a:pt x="2484119" y="563879"/>
                  </a:lnTo>
                  <a:lnTo>
                    <a:pt x="2529849" y="560189"/>
                  </a:lnTo>
                  <a:lnTo>
                    <a:pt x="2573231" y="549505"/>
                  </a:lnTo>
                  <a:lnTo>
                    <a:pt x="2613683" y="532408"/>
                  </a:lnTo>
                  <a:lnTo>
                    <a:pt x="2650626" y="509479"/>
                  </a:lnTo>
                  <a:lnTo>
                    <a:pt x="2683478" y="481298"/>
                  </a:lnTo>
                  <a:lnTo>
                    <a:pt x="2711659" y="448446"/>
                  </a:lnTo>
                  <a:lnTo>
                    <a:pt x="2734588" y="411503"/>
                  </a:lnTo>
                  <a:lnTo>
                    <a:pt x="2751685" y="371051"/>
                  </a:lnTo>
                  <a:lnTo>
                    <a:pt x="2762369" y="327669"/>
                  </a:lnTo>
                  <a:lnTo>
                    <a:pt x="2766060" y="281939"/>
                  </a:lnTo>
                  <a:lnTo>
                    <a:pt x="2762369" y="236210"/>
                  </a:lnTo>
                  <a:lnTo>
                    <a:pt x="2751685" y="192828"/>
                  </a:lnTo>
                  <a:lnTo>
                    <a:pt x="2734588" y="152376"/>
                  </a:lnTo>
                  <a:lnTo>
                    <a:pt x="2711659" y="115433"/>
                  </a:lnTo>
                  <a:lnTo>
                    <a:pt x="2683478" y="82581"/>
                  </a:lnTo>
                  <a:lnTo>
                    <a:pt x="2650626" y="54400"/>
                  </a:lnTo>
                  <a:lnTo>
                    <a:pt x="2613683" y="31471"/>
                  </a:lnTo>
                  <a:lnTo>
                    <a:pt x="2573231" y="14374"/>
                  </a:lnTo>
                  <a:lnTo>
                    <a:pt x="2529849" y="3690"/>
                  </a:lnTo>
                  <a:lnTo>
                    <a:pt x="2484119" y="0"/>
                  </a:lnTo>
                  <a:close/>
                </a:path>
              </a:pathLst>
            </a:custGeom>
            <a:solidFill>
              <a:srgbClr val="FFFFFF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128520" y="1933397"/>
            <a:ext cx="205867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29335" algn="l"/>
                <a:tab pos="1612900" algn="l"/>
              </a:tabLst>
            </a:pPr>
            <a:r>
              <a:rPr sz="1700" b="1" spc="-20" dirty="0">
                <a:solidFill>
                  <a:srgbClr val="5F5F5F"/>
                </a:solidFill>
                <a:latin typeface="Malgun Gothic"/>
                <a:cs typeface="Malgun Gothic"/>
              </a:rPr>
              <a:t>공연기획</a:t>
            </a: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	</a:t>
            </a:r>
            <a:r>
              <a:rPr sz="1700" b="1" spc="-25" dirty="0">
                <a:solidFill>
                  <a:srgbClr val="5F5F5F"/>
                </a:solidFill>
                <a:latin typeface="Malgun Gothic"/>
                <a:cs typeface="Malgun Gothic"/>
              </a:rPr>
              <a:t>제작</a:t>
            </a:r>
            <a:r>
              <a:rPr sz="1700" b="1" dirty="0">
                <a:solidFill>
                  <a:srgbClr val="5F5F5F"/>
                </a:solidFill>
                <a:latin typeface="Malgun Gothic"/>
                <a:cs typeface="Malgun Gothic"/>
              </a:rPr>
              <a:t>	</a:t>
            </a:r>
            <a:r>
              <a:rPr sz="1700" b="1" spc="-25" dirty="0">
                <a:solidFill>
                  <a:srgbClr val="5F5F5F"/>
                </a:solidFill>
                <a:latin typeface="Malgun Gothic"/>
                <a:cs typeface="Malgun Gothic"/>
              </a:rPr>
              <a:t>배급</a:t>
            </a:r>
            <a:endParaRPr sz="1700">
              <a:latin typeface="Malgun Gothic"/>
              <a:cs typeface="Malgun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9076" y="3608832"/>
            <a:ext cx="2186939" cy="68884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7923" y="2851404"/>
            <a:ext cx="713231" cy="71170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985259" y="4003547"/>
            <a:ext cx="581025" cy="619125"/>
          </a:xfrm>
          <a:custGeom>
            <a:avLst/>
            <a:gdLst/>
            <a:ahLst/>
            <a:cxnLst/>
            <a:rect l="l" t="t" r="r" b="b"/>
            <a:pathLst>
              <a:path w="581025" h="619125">
                <a:moveTo>
                  <a:pt x="0" y="619125"/>
                </a:moveTo>
                <a:lnTo>
                  <a:pt x="2142" y="572720"/>
                </a:lnTo>
                <a:lnTo>
                  <a:pt x="8423" y="526550"/>
                </a:lnTo>
                <a:lnTo>
                  <a:pt x="18625" y="480846"/>
                </a:lnTo>
                <a:lnTo>
                  <a:pt x="32530" y="435839"/>
                </a:lnTo>
                <a:lnTo>
                  <a:pt x="49920" y="391763"/>
                </a:lnTo>
                <a:lnTo>
                  <a:pt x="70579" y="348848"/>
                </a:lnTo>
                <a:lnTo>
                  <a:pt x="94287" y="307328"/>
                </a:lnTo>
                <a:lnTo>
                  <a:pt x="120826" y="267434"/>
                </a:lnTo>
                <a:lnTo>
                  <a:pt x="149980" y="229398"/>
                </a:lnTo>
                <a:lnTo>
                  <a:pt x="181530" y="193452"/>
                </a:lnTo>
                <a:lnTo>
                  <a:pt x="215259" y="159829"/>
                </a:lnTo>
                <a:lnTo>
                  <a:pt x="250947" y="128759"/>
                </a:lnTo>
                <a:lnTo>
                  <a:pt x="288379" y="100476"/>
                </a:lnTo>
                <a:lnTo>
                  <a:pt x="327336" y="75211"/>
                </a:lnTo>
                <a:lnTo>
                  <a:pt x="367599" y="53197"/>
                </a:lnTo>
                <a:lnTo>
                  <a:pt x="408952" y="34664"/>
                </a:lnTo>
                <a:lnTo>
                  <a:pt x="451176" y="19847"/>
                </a:lnTo>
                <a:lnTo>
                  <a:pt x="494053" y="8975"/>
                </a:lnTo>
                <a:lnTo>
                  <a:pt x="537366" y="2282"/>
                </a:lnTo>
                <a:lnTo>
                  <a:pt x="580898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20" name="object 20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6208" y="3899915"/>
            <a:ext cx="2654935" cy="2354580"/>
          </a:xfrm>
          <a:custGeom>
            <a:avLst/>
            <a:gdLst/>
            <a:ahLst/>
            <a:cxnLst/>
            <a:rect l="l" t="t" r="r" b="b"/>
            <a:pathLst>
              <a:path w="2654934" h="2354579">
                <a:moveTo>
                  <a:pt x="1477517" y="0"/>
                </a:moveTo>
                <a:lnTo>
                  <a:pt x="1177289" y="0"/>
                </a:lnTo>
                <a:lnTo>
                  <a:pt x="1128759" y="981"/>
                </a:lnTo>
                <a:lnTo>
                  <a:pt x="1080728" y="3902"/>
                </a:lnTo>
                <a:lnTo>
                  <a:pt x="1033235" y="8723"/>
                </a:lnTo>
                <a:lnTo>
                  <a:pt x="986317" y="15407"/>
                </a:lnTo>
                <a:lnTo>
                  <a:pt x="940013" y="23916"/>
                </a:lnTo>
                <a:lnTo>
                  <a:pt x="894360" y="34212"/>
                </a:lnTo>
                <a:lnTo>
                  <a:pt x="849396" y="46258"/>
                </a:lnTo>
                <a:lnTo>
                  <a:pt x="805159" y="60015"/>
                </a:lnTo>
                <a:lnTo>
                  <a:pt x="761687" y="75445"/>
                </a:lnTo>
                <a:lnTo>
                  <a:pt x="719018" y="92511"/>
                </a:lnTo>
                <a:lnTo>
                  <a:pt x="677189" y="111175"/>
                </a:lnTo>
                <a:lnTo>
                  <a:pt x="636239" y="131399"/>
                </a:lnTo>
                <a:lnTo>
                  <a:pt x="596205" y="153145"/>
                </a:lnTo>
                <a:lnTo>
                  <a:pt x="557125" y="176375"/>
                </a:lnTo>
                <a:lnTo>
                  <a:pt x="519038" y="201051"/>
                </a:lnTo>
                <a:lnTo>
                  <a:pt x="481980" y="227136"/>
                </a:lnTo>
                <a:lnTo>
                  <a:pt x="445990" y="254592"/>
                </a:lnTo>
                <a:lnTo>
                  <a:pt x="411105" y="283381"/>
                </a:lnTo>
                <a:lnTo>
                  <a:pt x="377364" y="313464"/>
                </a:lnTo>
                <a:lnTo>
                  <a:pt x="344804" y="344805"/>
                </a:lnTo>
                <a:lnTo>
                  <a:pt x="313464" y="377364"/>
                </a:lnTo>
                <a:lnTo>
                  <a:pt x="283381" y="411105"/>
                </a:lnTo>
                <a:lnTo>
                  <a:pt x="254592" y="445990"/>
                </a:lnTo>
                <a:lnTo>
                  <a:pt x="227136" y="481980"/>
                </a:lnTo>
                <a:lnTo>
                  <a:pt x="201051" y="519038"/>
                </a:lnTo>
                <a:lnTo>
                  <a:pt x="176375" y="557125"/>
                </a:lnTo>
                <a:lnTo>
                  <a:pt x="153145" y="596205"/>
                </a:lnTo>
                <a:lnTo>
                  <a:pt x="131399" y="636239"/>
                </a:lnTo>
                <a:lnTo>
                  <a:pt x="111175" y="677189"/>
                </a:lnTo>
                <a:lnTo>
                  <a:pt x="92511" y="719018"/>
                </a:lnTo>
                <a:lnTo>
                  <a:pt x="75445" y="761687"/>
                </a:lnTo>
                <a:lnTo>
                  <a:pt x="60015" y="805159"/>
                </a:lnTo>
                <a:lnTo>
                  <a:pt x="46258" y="849396"/>
                </a:lnTo>
                <a:lnTo>
                  <a:pt x="34212" y="894360"/>
                </a:lnTo>
                <a:lnTo>
                  <a:pt x="23916" y="940013"/>
                </a:lnTo>
                <a:lnTo>
                  <a:pt x="15407" y="986317"/>
                </a:lnTo>
                <a:lnTo>
                  <a:pt x="8723" y="1033235"/>
                </a:lnTo>
                <a:lnTo>
                  <a:pt x="3902" y="1080728"/>
                </a:lnTo>
                <a:lnTo>
                  <a:pt x="981" y="1128759"/>
                </a:lnTo>
                <a:lnTo>
                  <a:pt x="0" y="1177289"/>
                </a:lnTo>
                <a:lnTo>
                  <a:pt x="981" y="1225817"/>
                </a:lnTo>
                <a:lnTo>
                  <a:pt x="3902" y="1273846"/>
                </a:lnTo>
                <a:lnTo>
                  <a:pt x="8723" y="1321337"/>
                </a:lnTo>
                <a:lnTo>
                  <a:pt x="15407" y="1368253"/>
                </a:lnTo>
                <a:lnTo>
                  <a:pt x="23916" y="1414555"/>
                </a:lnTo>
                <a:lnTo>
                  <a:pt x="34212" y="1460207"/>
                </a:lnTo>
                <a:lnTo>
                  <a:pt x="46258" y="1505169"/>
                </a:lnTo>
                <a:lnTo>
                  <a:pt x="60015" y="1549405"/>
                </a:lnTo>
                <a:lnTo>
                  <a:pt x="75445" y="1592876"/>
                </a:lnTo>
                <a:lnTo>
                  <a:pt x="92511" y="1635545"/>
                </a:lnTo>
                <a:lnTo>
                  <a:pt x="111175" y="1677373"/>
                </a:lnTo>
                <a:lnTo>
                  <a:pt x="131399" y="1718323"/>
                </a:lnTo>
                <a:lnTo>
                  <a:pt x="153145" y="1758357"/>
                </a:lnTo>
                <a:lnTo>
                  <a:pt x="176375" y="1797437"/>
                </a:lnTo>
                <a:lnTo>
                  <a:pt x="201051" y="1835525"/>
                </a:lnTo>
                <a:lnTo>
                  <a:pt x="227136" y="1872583"/>
                </a:lnTo>
                <a:lnTo>
                  <a:pt x="254592" y="1908573"/>
                </a:lnTo>
                <a:lnTo>
                  <a:pt x="283381" y="1943458"/>
                </a:lnTo>
                <a:lnTo>
                  <a:pt x="313464" y="1977200"/>
                </a:lnTo>
                <a:lnTo>
                  <a:pt x="344804" y="2009760"/>
                </a:lnTo>
                <a:lnTo>
                  <a:pt x="377364" y="2041101"/>
                </a:lnTo>
                <a:lnTo>
                  <a:pt x="411105" y="2071186"/>
                </a:lnTo>
                <a:lnTo>
                  <a:pt x="445990" y="2099975"/>
                </a:lnTo>
                <a:lnTo>
                  <a:pt x="481980" y="2127432"/>
                </a:lnTo>
                <a:lnTo>
                  <a:pt x="519038" y="2153518"/>
                </a:lnTo>
                <a:lnTo>
                  <a:pt x="557125" y="2178195"/>
                </a:lnTo>
                <a:lnTo>
                  <a:pt x="596205" y="2201426"/>
                </a:lnTo>
                <a:lnTo>
                  <a:pt x="636239" y="2223173"/>
                </a:lnTo>
                <a:lnTo>
                  <a:pt x="677189" y="2243398"/>
                </a:lnTo>
                <a:lnTo>
                  <a:pt x="719018" y="2262063"/>
                </a:lnTo>
                <a:lnTo>
                  <a:pt x="761687" y="2279130"/>
                </a:lnTo>
                <a:lnTo>
                  <a:pt x="805159" y="2294561"/>
                </a:lnTo>
                <a:lnTo>
                  <a:pt x="849396" y="2308318"/>
                </a:lnTo>
                <a:lnTo>
                  <a:pt x="894360" y="2320364"/>
                </a:lnTo>
                <a:lnTo>
                  <a:pt x="940013" y="2330661"/>
                </a:lnTo>
                <a:lnTo>
                  <a:pt x="986317" y="2339171"/>
                </a:lnTo>
                <a:lnTo>
                  <a:pt x="1033235" y="2345855"/>
                </a:lnTo>
                <a:lnTo>
                  <a:pt x="1080728" y="2350677"/>
                </a:lnTo>
                <a:lnTo>
                  <a:pt x="1128759" y="2353598"/>
                </a:lnTo>
                <a:lnTo>
                  <a:pt x="1177289" y="2354579"/>
                </a:lnTo>
                <a:lnTo>
                  <a:pt x="1477517" y="2354579"/>
                </a:lnTo>
                <a:lnTo>
                  <a:pt x="1526048" y="2353598"/>
                </a:lnTo>
                <a:lnTo>
                  <a:pt x="1574079" y="2350677"/>
                </a:lnTo>
                <a:lnTo>
                  <a:pt x="1621572" y="2345855"/>
                </a:lnTo>
                <a:lnTo>
                  <a:pt x="1668490" y="2339171"/>
                </a:lnTo>
                <a:lnTo>
                  <a:pt x="1714794" y="2330661"/>
                </a:lnTo>
                <a:lnTo>
                  <a:pt x="1760447" y="2320364"/>
                </a:lnTo>
                <a:lnTo>
                  <a:pt x="1805411" y="2308318"/>
                </a:lnTo>
                <a:lnTo>
                  <a:pt x="1849648" y="2294561"/>
                </a:lnTo>
                <a:lnTo>
                  <a:pt x="1893120" y="2279130"/>
                </a:lnTo>
                <a:lnTo>
                  <a:pt x="1935789" y="2262063"/>
                </a:lnTo>
                <a:lnTo>
                  <a:pt x="1977618" y="2243398"/>
                </a:lnTo>
                <a:lnTo>
                  <a:pt x="2018568" y="2223173"/>
                </a:lnTo>
                <a:lnTo>
                  <a:pt x="2058602" y="2201426"/>
                </a:lnTo>
                <a:lnTo>
                  <a:pt x="2097682" y="2178195"/>
                </a:lnTo>
                <a:lnTo>
                  <a:pt x="2135769" y="2153518"/>
                </a:lnTo>
                <a:lnTo>
                  <a:pt x="2172827" y="2127432"/>
                </a:lnTo>
                <a:lnTo>
                  <a:pt x="2208817" y="2099975"/>
                </a:lnTo>
                <a:lnTo>
                  <a:pt x="2243702" y="2071186"/>
                </a:lnTo>
                <a:lnTo>
                  <a:pt x="2277443" y="2041101"/>
                </a:lnTo>
                <a:lnTo>
                  <a:pt x="2310002" y="2009760"/>
                </a:lnTo>
                <a:lnTo>
                  <a:pt x="2341343" y="1977200"/>
                </a:lnTo>
                <a:lnTo>
                  <a:pt x="2371426" y="1943458"/>
                </a:lnTo>
                <a:lnTo>
                  <a:pt x="2400215" y="1908573"/>
                </a:lnTo>
                <a:lnTo>
                  <a:pt x="2427671" y="1872583"/>
                </a:lnTo>
                <a:lnTo>
                  <a:pt x="2453756" y="1835525"/>
                </a:lnTo>
                <a:lnTo>
                  <a:pt x="2478432" y="1797437"/>
                </a:lnTo>
                <a:lnTo>
                  <a:pt x="2501662" y="1758357"/>
                </a:lnTo>
                <a:lnTo>
                  <a:pt x="2523408" y="1718323"/>
                </a:lnTo>
                <a:lnTo>
                  <a:pt x="2543632" y="1677373"/>
                </a:lnTo>
                <a:lnTo>
                  <a:pt x="2562296" y="1635545"/>
                </a:lnTo>
                <a:lnTo>
                  <a:pt x="2579362" y="1592876"/>
                </a:lnTo>
                <a:lnTo>
                  <a:pt x="2594792" y="1549405"/>
                </a:lnTo>
                <a:lnTo>
                  <a:pt x="2608549" y="1505169"/>
                </a:lnTo>
                <a:lnTo>
                  <a:pt x="2620595" y="1460207"/>
                </a:lnTo>
                <a:lnTo>
                  <a:pt x="2630891" y="1414555"/>
                </a:lnTo>
                <a:lnTo>
                  <a:pt x="2639400" y="1368253"/>
                </a:lnTo>
                <a:lnTo>
                  <a:pt x="2646084" y="1321337"/>
                </a:lnTo>
                <a:lnTo>
                  <a:pt x="2650905" y="1273846"/>
                </a:lnTo>
                <a:lnTo>
                  <a:pt x="2653826" y="1225817"/>
                </a:lnTo>
                <a:lnTo>
                  <a:pt x="2654808" y="1177289"/>
                </a:lnTo>
                <a:lnTo>
                  <a:pt x="2653826" y="1128759"/>
                </a:lnTo>
                <a:lnTo>
                  <a:pt x="2650905" y="1080728"/>
                </a:lnTo>
                <a:lnTo>
                  <a:pt x="2646084" y="1033235"/>
                </a:lnTo>
                <a:lnTo>
                  <a:pt x="2639400" y="986317"/>
                </a:lnTo>
                <a:lnTo>
                  <a:pt x="2630891" y="940013"/>
                </a:lnTo>
                <a:lnTo>
                  <a:pt x="2620595" y="894360"/>
                </a:lnTo>
                <a:lnTo>
                  <a:pt x="2608549" y="849396"/>
                </a:lnTo>
                <a:lnTo>
                  <a:pt x="2594792" y="805159"/>
                </a:lnTo>
                <a:lnTo>
                  <a:pt x="2579362" y="761687"/>
                </a:lnTo>
                <a:lnTo>
                  <a:pt x="2562296" y="719018"/>
                </a:lnTo>
                <a:lnTo>
                  <a:pt x="2543632" y="677189"/>
                </a:lnTo>
                <a:lnTo>
                  <a:pt x="2523408" y="636239"/>
                </a:lnTo>
                <a:lnTo>
                  <a:pt x="2501662" y="596205"/>
                </a:lnTo>
                <a:lnTo>
                  <a:pt x="2478432" y="557125"/>
                </a:lnTo>
                <a:lnTo>
                  <a:pt x="2453756" y="519038"/>
                </a:lnTo>
                <a:lnTo>
                  <a:pt x="2427671" y="481980"/>
                </a:lnTo>
                <a:lnTo>
                  <a:pt x="2400215" y="445990"/>
                </a:lnTo>
                <a:lnTo>
                  <a:pt x="2371426" y="411105"/>
                </a:lnTo>
                <a:lnTo>
                  <a:pt x="2341343" y="377364"/>
                </a:lnTo>
                <a:lnTo>
                  <a:pt x="2310003" y="344805"/>
                </a:lnTo>
                <a:lnTo>
                  <a:pt x="2277443" y="313464"/>
                </a:lnTo>
                <a:lnTo>
                  <a:pt x="2243702" y="283381"/>
                </a:lnTo>
                <a:lnTo>
                  <a:pt x="2208817" y="254592"/>
                </a:lnTo>
                <a:lnTo>
                  <a:pt x="2172827" y="227136"/>
                </a:lnTo>
                <a:lnTo>
                  <a:pt x="2135769" y="201051"/>
                </a:lnTo>
                <a:lnTo>
                  <a:pt x="2097682" y="176375"/>
                </a:lnTo>
                <a:lnTo>
                  <a:pt x="2058602" y="153145"/>
                </a:lnTo>
                <a:lnTo>
                  <a:pt x="2018568" y="131399"/>
                </a:lnTo>
                <a:lnTo>
                  <a:pt x="1977618" y="111175"/>
                </a:lnTo>
                <a:lnTo>
                  <a:pt x="1935789" y="92511"/>
                </a:lnTo>
                <a:lnTo>
                  <a:pt x="1893120" y="75445"/>
                </a:lnTo>
                <a:lnTo>
                  <a:pt x="1849648" y="60015"/>
                </a:lnTo>
                <a:lnTo>
                  <a:pt x="1805411" y="46258"/>
                </a:lnTo>
                <a:lnTo>
                  <a:pt x="1760447" y="34212"/>
                </a:lnTo>
                <a:lnTo>
                  <a:pt x="1714794" y="23916"/>
                </a:lnTo>
                <a:lnTo>
                  <a:pt x="1668490" y="15407"/>
                </a:lnTo>
                <a:lnTo>
                  <a:pt x="1621572" y="8723"/>
                </a:lnTo>
                <a:lnTo>
                  <a:pt x="1574079" y="3902"/>
                </a:lnTo>
                <a:lnTo>
                  <a:pt x="1526048" y="981"/>
                </a:lnTo>
                <a:lnTo>
                  <a:pt x="1477517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75659" y="3851147"/>
            <a:ext cx="2656840" cy="2354580"/>
          </a:xfrm>
          <a:custGeom>
            <a:avLst/>
            <a:gdLst/>
            <a:ahLst/>
            <a:cxnLst/>
            <a:rect l="l" t="t" r="r" b="b"/>
            <a:pathLst>
              <a:path w="2656840" h="2354579">
                <a:moveTo>
                  <a:pt x="1479041" y="0"/>
                </a:moveTo>
                <a:lnTo>
                  <a:pt x="1177289" y="0"/>
                </a:lnTo>
                <a:lnTo>
                  <a:pt x="1128759" y="981"/>
                </a:lnTo>
                <a:lnTo>
                  <a:pt x="1080728" y="3902"/>
                </a:lnTo>
                <a:lnTo>
                  <a:pt x="1033235" y="8723"/>
                </a:lnTo>
                <a:lnTo>
                  <a:pt x="986317" y="15407"/>
                </a:lnTo>
                <a:lnTo>
                  <a:pt x="940013" y="23916"/>
                </a:lnTo>
                <a:lnTo>
                  <a:pt x="894360" y="34212"/>
                </a:lnTo>
                <a:lnTo>
                  <a:pt x="849396" y="46258"/>
                </a:lnTo>
                <a:lnTo>
                  <a:pt x="805159" y="60015"/>
                </a:lnTo>
                <a:lnTo>
                  <a:pt x="761687" y="75445"/>
                </a:lnTo>
                <a:lnTo>
                  <a:pt x="719018" y="92511"/>
                </a:lnTo>
                <a:lnTo>
                  <a:pt x="677189" y="111175"/>
                </a:lnTo>
                <a:lnTo>
                  <a:pt x="636239" y="131399"/>
                </a:lnTo>
                <a:lnTo>
                  <a:pt x="596205" y="153145"/>
                </a:lnTo>
                <a:lnTo>
                  <a:pt x="557125" y="176375"/>
                </a:lnTo>
                <a:lnTo>
                  <a:pt x="519038" y="201051"/>
                </a:lnTo>
                <a:lnTo>
                  <a:pt x="481980" y="227136"/>
                </a:lnTo>
                <a:lnTo>
                  <a:pt x="445990" y="254592"/>
                </a:lnTo>
                <a:lnTo>
                  <a:pt x="411105" y="283381"/>
                </a:lnTo>
                <a:lnTo>
                  <a:pt x="377364" y="313464"/>
                </a:lnTo>
                <a:lnTo>
                  <a:pt x="344804" y="344805"/>
                </a:lnTo>
                <a:lnTo>
                  <a:pt x="313464" y="377364"/>
                </a:lnTo>
                <a:lnTo>
                  <a:pt x="283381" y="411105"/>
                </a:lnTo>
                <a:lnTo>
                  <a:pt x="254592" y="445990"/>
                </a:lnTo>
                <a:lnTo>
                  <a:pt x="227136" y="481980"/>
                </a:lnTo>
                <a:lnTo>
                  <a:pt x="201051" y="519038"/>
                </a:lnTo>
                <a:lnTo>
                  <a:pt x="176375" y="557125"/>
                </a:lnTo>
                <a:lnTo>
                  <a:pt x="153145" y="596205"/>
                </a:lnTo>
                <a:lnTo>
                  <a:pt x="131399" y="636239"/>
                </a:lnTo>
                <a:lnTo>
                  <a:pt x="111175" y="677189"/>
                </a:lnTo>
                <a:lnTo>
                  <a:pt x="92511" y="719018"/>
                </a:lnTo>
                <a:lnTo>
                  <a:pt x="75445" y="761687"/>
                </a:lnTo>
                <a:lnTo>
                  <a:pt x="60015" y="805159"/>
                </a:lnTo>
                <a:lnTo>
                  <a:pt x="46258" y="849396"/>
                </a:lnTo>
                <a:lnTo>
                  <a:pt x="34212" y="894360"/>
                </a:lnTo>
                <a:lnTo>
                  <a:pt x="23916" y="940013"/>
                </a:lnTo>
                <a:lnTo>
                  <a:pt x="15407" y="986317"/>
                </a:lnTo>
                <a:lnTo>
                  <a:pt x="8723" y="1033235"/>
                </a:lnTo>
                <a:lnTo>
                  <a:pt x="3902" y="1080728"/>
                </a:lnTo>
                <a:lnTo>
                  <a:pt x="981" y="1128759"/>
                </a:lnTo>
                <a:lnTo>
                  <a:pt x="0" y="1177289"/>
                </a:lnTo>
                <a:lnTo>
                  <a:pt x="981" y="1225817"/>
                </a:lnTo>
                <a:lnTo>
                  <a:pt x="3902" y="1273846"/>
                </a:lnTo>
                <a:lnTo>
                  <a:pt x="8723" y="1321337"/>
                </a:lnTo>
                <a:lnTo>
                  <a:pt x="15407" y="1368253"/>
                </a:lnTo>
                <a:lnTo>
                  <a:pt x="23916" y="1414555"/>
                </a:lnTo>
                <a:lnTo>
                  <a:pt x="34212" y="1460207"/>
                </a:lnTo>
                <a:lnTo>
                  <a:pt x="46258" y="1505169"/>
                </a:lnTo>
                <a:lnTo>
                  <a:pt x="60015" y="1549405"/>
                </a:lnTo>
                <a:lnTo>
                  <a:pt x="75445" y="1592876"/>
                </a:lnTo>
                <a:lnTo>
                  <a:pt x="92511" y="1635545"/>
                </a:lnTo>
                <a:lnTo>
                  <a:pt x="111175" y="1677373"/>
                </a:lnTo>
                <a:lnTo>
                  <a:pt x="131399" y="1718323"/>
                </a:lnTo>
                <a:lnTo>
                  <a:pt x="153145" y="1758357"/>
                </a:lnTo>
                <a:lnTo>
                  <a:pt x="176375" y="1797437"/>
                </a:lnTo>
                <a:lnTo>
                  <a:pt x="201051" y="1835525"/>
                </a:lnTo>
                <a:lnTo>
                  <a:pt x="227136" y="1872583"/>
                </a:lnTo>
                <a:lnTo>
                  <a:pt x="254592" y="1908573"/>
                </a:lnTo>
                <a:lnTo>
                  <a:pt x="283381" y="1943458"/>
                </a:lnTo>
                <a:lnTo>
                  <a:pt x="313464" y="1977200"/>
                </a:lnTo>
                <a:lnTo>
                  <a:pt x="344805" y="2009760"/>
                </a:lnTo>
                <a:lnTo>
                  <a:pt x="377364" y="2041101"/>
                </a:lnTo>
                <a:lnTo>
                  <a:pt x="411105" y="2071186"/>
                </a:lnTo>
                <a:lnTo>
                  <a:pt x="445990" y="2099975"/>
                </a:lnTo>
                <a:lnTo>
                  <a:pt x="481980" y="2127432"/>
                </a:lnTo>
                <a:lnTo>
                  <a:pt x="519038" y="2153518"/>
                </a:lnTo>
                <a:lnTo>
                  <a:pt x="557125" y="2178195"/>
                </a:lnTo>
                <a:lnTo>
                  <a:pt x="596205" y="2201426"/>
                </a:lnTo>
                <a:lnTo>
                  <a:pt x="636239" y="2223173"/>
                </a:lnTo>
                <a:lnTo>
                  <a:pt x="677189" y="2243398"/>
                </a:lnTo>
                <a:lnTo>
                  <a:pt x="719018" y="2262063"/>
                </a:lnTo>
                <a:lnTo>
                  <a:pt x="761687" y="2279130"/>
                </a:lnTo>
                <a:lnTo>
                  <a:pt x="805159" y="2294561"/>
                </a:lnTo>
                <a:lnTo>
                  <a:pt x="849396" y="2308318"/>
                </a:lnTo>
                <a:lnTo>
                  <a:pt x="894360" y="2320364"/>
                </a:lnTo>
                <a:lnTo>
                  <a:pt x="940013" y="2330661"/>
                </a:lnTo>
                <a:lnTo>
                  <a:pt x="986317" y="2339171"/>
                </a:lnTo>
                <a:lnTo>
                  <a:pt x="1033235" y="2345855"/>
                </a:lnTo>
                <a:lnTo>
                  <a:pt x="1080728" y="2350677"/>
                </a:lnTo>
                <a:lnTo>
                  <a:pt x="1128759" y="2353598"/>
                </a:lnTo>
                <a:lnTo>
                  <a:pt x="1177289" y="2354579"/>
                </a:lnTo>
                <a:lnTo>
                  <a:pt x="1479041" y="2354579"/>
                </a:lnTo>
                <a:lnTo>
                  <a:pt x="1527572" y="2353598"/>
                </a:lnTo>
                <a:lnTo>
                  <a:pt x="1575603" y="2350677"/>
                </a:lnTo>
                <a:lnTo>
                  <a:pt x="1623096" y="2345855"/>
                </a:lnTo>
                <a:lnTo>
                  <a:pt x="1670014" y="2339171"/>
                </a:lnTo>
                <a:lnTo>
                  <a:pt x="1716318" y="2330661"/>
                </a:lnTo>
                <a:lnTo>
                  <a:pt x="1761971" y="2320364"/>
                </a:lnTo>
                <a:lnTo>
                  <a:pt x="1806935" y="2308318"/>
                </a:lnTo>
                <a:lnTo>
                  <a:pt x="1851172" y="2294561"/>
                </a:lnTo>
                <a:lnTo>
                  <a:pt x="1894644" y="2279130"/>
                </a:lnTo>
                <a:lnTo>
                  <a:pt x="1937313" y="2262063"/>
                </a:lnTo>
                <a:lnTo>
                  <a:pt x="1979142" y="2243398"/>
                </a:lnTo>
                <a:lnTo>
                  <a:pt x="2020092" y="2223173"/>
                </a:lnTo>
                <a:lnTo>
                  <a:pt x="2060126" y="2201426"/>
                </a:lnTo>
                <a:lnTo>
                  <a:pt x="2099206" y="2178195"/>
                </a:lnTo>
                <a:lnTo>
                  <a:pt x="2137293" y="2153518"/>
                </a:lnTo>
                <a:lnTo>
                  <a:pt x="2174351" y="2127432"/>
                </a:lnTo>
                <a:lnTo>
                  <a:pt x="2210341" y="2099975"/>
                </a:lnTo>
                <a:lnTo>
                  <a:pt x="2245226" y="2071186"/>
                </a:lnTo>
                <a:lnTo>
                  <a:pt x="2278967" y="2041101"/>
                </a:lnTo>
                <a:lnTo>
                  <a:pt x="2311526" y="2009760"/>
                </a:lnTo>
                <a:lnTo>
                  <a:pt x="2342867" y="1977200"/>
                </a:lnTo>
                <a:lnTo>
                  <a:pt x="2372950" y="1943458"/>
                </a:lnTo>
                <a:lnTo>
                  <a:pt x="2401739" y="1908573"/>
                </a:lnTo>
                <a:lnTo>
                  <a:pt x="2429195" y="1872583"/>
                </a:lnTo>
                <a:lnTo>
                  <a:pt x="2455280" y="1835525"/>
                </a:lnTo>
                <a:lnTo>
                  <a:pt x="2479956" y="1797437"/>
                </a:lnTo>
                <a:lnTo>
                  <a:pt x="2503186" y="1758357"/>
                </a:lnTo>
                <a:lnTo>
                  <a:pt x="2524932" y="1718323"/>
                </a:lnTo>
                <a:lnTo>
                  <a:pt x="2545156" y="1677373"/>
                </a:lnTo>
                <a:lnTo>
                  <a:pt x="2563820" y="1635545"/>
                </a:lnTo>
                <a:lnTo>
                  <a:pt x="2580886" y="1592876"/>
                </a:lnTo>
                <a:lnTo>
                  <a:pt x="2596316" y="1549405"/>
                </a:lnTo>
                <a:lnTo>
                  <a:pt x="2610073" y="1505169"/>
                </a:lnTo>
                <a:lnTo>
                  <a:pt x="2622119" y="1460207"/>
                </a:lnTo>
                <a:lnTo>
                  <a:pt x="2632415" y="1414555"/>
                </a:lnTo>
                <a:lnTo>
                  <a:pt x="2640924" y="1368253"/>
                </a:lnTo>
                <a:lnTo>
                  <a:pt x="2647608" y="1321337"/>
                </a:lnTo>
                <a:lnTo>
                  <a:pt x="2652429" y="1273846"/>
                </a:lnTo>
                <a:lnTo>
                  <a:pt x="2655350" y="1225817"/>
                </a:lnTo>
                <a:lnTo>
                  <a:pt x="2656331" y="1177289"/>
                </a:lnTo>
                <a:lnTo>
                  <a:pt x="2655350" y="1128759"/>
                </a:lnTo>
                <a:lnTo>
                  <a:pt x="2652429" y="1080728"/>
                </a:lnTo>
                <a:lnTo>
                  <a:pt x="2647608" y="1033235"/>
                </a:lnTo>
                <a:lnTo>
                  <a:pt x="2640924" y="986317"/>
                </a:lnTo>
                <a:lnTo>
                  <a:pt x="2632415" y="940013"/>
                </a:lnTo>
                <a:lnTo>
                  <a:pt x="2622119" y="894360"/>
                </a:lnTo>
                <a:lnTo>
                  <a:pt x="2610073" y="849396"/>
                </a:lnTo>
                <a:lnTo>
                  <a:pt x="2596316" y="805159"/>
                </a:lnTo>
                <a:lnTo>
                  <a:pt x="2580886" y="761687"/>
                </a:lnTo>
                <a:lnTo>
                  <a:pt x="2563820" y="719018"/>
                </a:lnTo>
                <a:lnTo>
                  <a:pt x="2545156" y="677189"/>
                </a:lnTo>
                <a:lnTo>
                  <a:pt x="2524932" y="636239"/>
                </a:lnTo>
                <a:lnTo>
                  <a:pt x="2503186" y="596205"/>
                </a:lnTo>
                <a:lnTo>
                  <a:pt x="2479956" y="557125"/>
                </a:lnTo>
                <a:lnTo>
                  <a:pt x="2455280" y="519038"/>
                </a:lnTo>
                <a:lnTo>
                  <a:pt x="2429195" y="481980"/>
                </a:lnTo>
                <a:lnTo>
                  <a:pt x="2401739" y="445990"/>
                </a:lnTo>
                <a:lnTo>
                  <a:pt x="2372950" y="411105"/>
                </a:lnTo>
                <a:lnTo>
                  <a:pt x="2342867" y="377364"/>
                </a:lnTo>
                <a:lnTo>
                  <a:pt x="2311526" y="344805"/>
                </a:lnTo>
                <a:lnTo>
                  <a:pt x="2278967" y="313464"/>
                </a:lnTo>
                <a:lnTo>
                  <a:pt x="2245226" y="283381"/>
                </a:lnTo>
                <a:lnTo>
                  <a:pt x="2210341" y="254592"/>
                </a:lnTo>
                <a:lnTo>
                  <a:pt x="2174351" y="227136"/>
                </a:lnTo>
                <a:lnTo>
                  <a:pt x="2137293" y="201051"/>
                </a:lnTo>
                <a:lnTo>
                  <a:pt x="2099206" y="176375"/>
                </a:lnTo>
                <a:lnTo>
                  <a:pt x="2060126" y="153145"/>
                </a:lnTo>
                <a:lnTo>
                  <a:pt x="2020092" y="131399"/>
                </a:lnTo>
                <a:lnTo>
                  <a:pt x="1979142" y="111175"/>
                </a:lnTo>
                <a:lnTo>
                  <a:pt x="1937313" y="92511"/>
                </a:lnTo>
                <a:lnTo>
                  <a:pt x="1894644" y="75445"/>
                </a:lnTo>
                <a:lnTo>
                  <a:pt x="1851172" y="60015"/>
                </a:lnTo>
                <a:lnTo>
                  <a:pt x="1806935" y="46258"/>
                </a:lnTo>
                <a:lnTo>
                  <a:pt x="1761971" y="34212"/>
                </a:lnTo>
                <a:lnTo>
                  <a:pt x="1716318" y="23916"/>
                </a:lnTo>
                <a:lnTo>
                  <a:pt x="1670014" y="15407"/>
                </a:lnTo>
                <a:lnTo>
                  <a:pt x="1623096" y="8723"/>
                </a:lnTo>
                <a:lnTo>
                  <a:pt x="1575603" y="3902"/>
                </a:lnTo>
                <a:lnTo>
                  <a:pt x="1527572" y="981"/>
                </a:lnTo>
                <a:lnTo>
                  <a:pt x="1479041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772" y="1082039"/>
            <a:ext cx="2656840" cy="2353310"/>
          </a:xfrm>
          <a:custGeom>
            <a:avLst/>
            <a:gdLst/>
            <a:ahLst/>
            <a:cxnLst/>
            <a:rect l="l" t="t" r="r" b="b"/>
            <a:pathLst>
              <a:path w="2656840" h="2353310">
                <a:moveTo>
                  <a:pt x="1479804" y="0"/>
                </a:moveTo>
                <a:lnTo>
                  <a:pt x="1176528" y="0"/>
                </a:lnTo>
                <a:lnTo>
                  <a:pt x="1128031" y="981"/>
                </a:lnTo>
                <a:lnTo>
                  <a:pt x="1080033" y="3900"/>
                </a:lnTo>
                <a:lnTo>
                  <a:pt x="1032573" y="8719"/>
                </a:lnTo>
                <a:lnTo>
                  <a:pt x="985687" y="15400"/>
                </a:lnTo>
                <a:lnTo>
                  <a:pt x="939415" y="23904"/>
                </a:lnTo>
                <a:lnTo>
                  <a:pt x="893793" y="34195"/>
                </a:lnTo>
                <a:lnTo>
                  <a:pt x="848859" y="46234"/>
                </a:lnTo>
                <a:lnTo>
                  <a:pt x="804652" y="59984"/>
                </a:lnTo>
                <a:lnTo>
                  <a:pt x="761209" y="75406"/>
                </a:lnTo>
                <a:lnTo>
                  <a:pt x="718568" y="92463"/>
                </a:lnTo>
                <a:lnTo>
                  <a:pt x="676767" y="111117"/>
                </a:lnTo>
                <a:lnTo>
                  <a:pt x="635843" y="131330"/>
                </a:lnTo>
                <a:lnTo>
                  <a:pt x="595835" y="153064"/>
                </a:lnTo>
                <a:lnTo>
                  <a:pt x="556781" y="176282"/>
                </a:lnTo>
                <a:lnTo>
                  <a:pt x="518718" y="200944"/>
                </a:lnTo>
                <a:lnTo>
                  <a:pt x="481683" y="227015"/>
                </a:lnTo>
                <a:lnTo>
                  <a:pt x="445716" y="254455"/>
                </a:lnTo>
                <a:lnTo>
                  <a:pt x="410854" y="283226"/>
                </a:lnTo>
                <a:lnTo>
                  <a:pt x="377134" y="313292"/>
                </a:lnTo>
                <a:lnTo>
                  <a:pt x="344595" y="344614"/>
                </a:lnTo>
                <a:lnTo>
                  <a:pt x="313274" y="377154"/>
                </a:lnTo>
                <a:lnTo>
                  <a:pt x="283209" y="410875"/>
                </a:lnTo>
                <a:lnTo>
                  <a:pt x="254439" y="445738"/>
                </a:lnTo>
                <a:lnTo>
                  <a:pt x="227000" y="481705"/>
                </a:lnTo>
                <a:lnTo>
                  <a:pt x="200931" y="518740"/>
                </a:lnTo>
                <a:lnTo>
                  <a:pt x="176269" y="556803"/>
                </a:lnTo>
                <a:lnTo>
                  <a:pt x="153053" y="595858"/>
                </a:lnTo>
                <a:lnTo>
                  <a:pt x="131321" y="635866"/>
                </a:lnTo>
                <a:lnTo>
                  <a:pt x="111109" y="676789"/>
                </a:lnTo>
                <a:lnTo>
                  <a:pt x="92456" y="718589"/>
                </a:lnTo>
                <a:lnTo>
                  <a:pt x="75400" y="761230"/>
                </a:lnTo>
                <a:lnTo>
                  <a:pt x="59979" y="804672"/>
                </a:lnTo>
                <a:lnTo>
                  <a:pt x="46231" y="848877"/>
                </a:lnTo>
                <a:lnTo>
                  <a:pt x="34192" y="893809"/>
                </a:lnTo>
                <a:lnTo>
                  <a:pt x="23902" y="939429"/>
                </a:lnTo>
                <a:lnTo>
                  <a:pt x="15398" y="985700"/>
                </a:lnTo>
                <a:lnTo>
                  <a:pt x="8718" y="1032583"/>
                </a:lnTo>
                <a:lnTo>
                  <a:pt x="3900" y="1080040"/>
                </a:lnTo>
                <a:lnTo>
                  <a:pt x="981" y="1128034"/>
                </a:lnTo>
                <a:lnTo>
                  <a:pt x="0" y="1176527"/>
                </a:lnTo>
                <a:lnTo>
                  <a:pt x="981" y="1225021"/>
                </a:lnTo>
                <a:lnTo>
                  <a:pt x="3900" y="1273015"/>
                </a:lnTo>
                <a:lnTo>
                  <a:pt x="8718" y="1320472"/>
                </a:lnTo>
                <a:lnTo>
                  <a:pt x="15398" y="1367355"/>
                </a:lnTo>
                <a:lnTo>
                  <a:pt x="23902" y="1413626"/>
                </a:lnTo>
                <a:lnTo>
                  <a:pt x="34192" y="1459246"/>
                </a:lnTo>
                <a:lnTo>
                  <a:pt x="46231" y="1504178"/>
                </a:lnTo>
                <a:lnTo>
                  <a:pt x="59979" y="1548384"/>
                </a:lnTo>
                <a:lnTo>
                  <a:pt x="75400" y="1591825"/>
                </a:lnTo>
                <a:lnTo>
                  <a:pt x="92456" y="1634466"/>
                </a:lnTo>
                <a:lnTo>
                  <a:pt x="111109" y="1676266"/>
                </a:lnTo>
                <a:lnTo>
                  <a:pt x="131321" y="1717189"/>
                </a:lnTo>
                <a:lnTo>
                  <a:pt x="153053" y="1757197"/>
                </a:lnTo>
                <a:lnTo>
                  <a:pt x="176269" y="1796252"/>
                </a:lnTo>
                <a:lnTo>
                  <a:pt x="200931" y="1834315"/>
                </a:lnTo>
                <a:lnTo>
                  <a:pt x="227000" y="1871350"/>
                </a:lnTo>
                <a:lnTo>
                  <a:pt x="254439" y="1907317"/>
                </a:lnTo>
                <a:lnTo>
                  <a:pt x="283209" y="1942180"/>
                </a:lnTo>
                <a:lnTo>
                  <a:pt x="313274" y="1975901"/>
                </a:lnTo>
                <a:lnTo>
                  <a:pt x="344595" y="2008441"/>
                </a:lnTo>
                <a:lnTo>
                  <a:pt x="377134" y="2039763"/>
                </a:lnTo>
                <a:lnTo>
                  <a:pt x="410854" y="2069829"/>
                </a:lnTo>
                <a:lnTo>
                  <a:pt x="445716" y="2098600"/>
                </a:lnTo>
                <a:lnTo>
                  <a:pt x="481683" y="2126040"/>
                </a:lnTo>
                <a:lnTo>
                  <a:pt x="518718" y="2152111"/>
                </a:lnTo>
                <a:lnTo>
                  <a:pt x="556781" y="2176773"/>
                </a:lnTo>
                <a:lnTo>
                  <a:pt x="595835" y="2199991"/>
                </a:lnTo>
                <a:lnTo>
                  <a:pt x="635843" y="2221725"/>
                </a:lnTo>
                <a:lnTo>
                  <a:pt x="676767" y="2241938"/>
                </a:lnTo>
                <a:lnTo>
                  <a:pt x="718568" y="2260592"/>
                </a:lnTo>
                <a:lnTo>
                  <a:pt x="761209" y="2277649"/>
                </a:lnTo>
                <a:lnTo>
                  <a:pt x="804652" y="2293071"/>
                </a:lnTo>
                <a:lnTo>
                  <a:pt x="848859" y="2306821"/>
                </a:lnTo>
                <a:lnTo>
                  <a:pt x="893793" y="2318860"/>
                </a:lnTo>
                <a:lnTo>
                  <a:pt x="939415" y="2329151"/>
                </a:lnTo>
                <a:lnTo>
                  <a:pt x="985687" y="2337655"/>
                </a:lnTo>
                <a:lnTo>
                  <a:pt x="1032573" y="2344336"/>
                </a:lnTo>
                <a:lnTo>
                  <a:pt x="1080033" y="2349155"/>
                </a:lnTo>
                <a:lnTo>
                  <a:pt x="1128031" y="2352074"/>
                </a:lnTo>
                <a:lnTo>
                  <a:pt x="1176528" y="2353056"/>
                </a:lnTo>
                <a:lnTo>
                  <a:pt x="1479804" y="2353056"/>
                </a:lnTo>
                <a:lnTo>
                  <a:pt x="1528297" y="2352074"/>
                </a:lnTo>
                <a:lnTo>
                  <a:pt x="1576291" y="2349155"/>
                </a:lnTo>
                <a:lnTo>
                  <a:pt x="1623748" y="2344336"/>
                </a:lnTo>
                <a:lnTo>
                  <a:pt x="1670631" y="2337655"/>
                </a:lnTo>
                <a:lnTo>
                  <a:pt x="1716902" y="2329151"/>
                </a:lnTo>
                <a:lnTo>
                  <a:pt x="1762522" y="2318860"/>
                </a:lnTo>
                <a:lnTo>
                  <a:pt x="1807454" y="2306821"/>
                </a:lnTo>
                <a:lnTo>
                  <a:pt x="1851659" y="2293071"/>
                </a:lnTo>
                <a:lnTo>
                  <a:pt x="1895101" y="2277649"/>
                </a:lnTo>
                <a:lnTo>
                  <a:pt x="1937742" y="2260592"/>
                </a:lnTo>
                <a:lnTo>
                  <a:pt x="1979542" y="2241938"/>
                </a:lnTo>
                <a:lnTo>
                  <a:pt x="2020465" y="2221725"/>
                </a:lnTo>
                <a:lnTo>
                  <a:pt x="2060473" y="2199991"/>
                </a:lnTo>
                <a:lnTo>
                  <a:pt x="2099528" y="2176773"/>
                </a:lnTo>
                <a:lnTo>
                  <a:pt x="2137591" y="2152111"/>
                </a:lnTo>
                <a:lnTo>
                  <a:pt x="2174626" y="2126040"/>
                </a:lnTo>
                <a:lnTo>
                  <a:pt x="2210593" y="2098600"/>
                </a:lnTo>
                <a:lnTo>
                  <a:pt x="2245456" y="2069829"/>
                </a:lnTo>
                <a:lnTo>
                  <a:pt x="2279177" y="2039763"/>
                </a:lnTo>
                <a:lnTo>
                  <a:pt x="2311717" y="2008441"/>
                </a:lnTo>
                <a:lnTo>
                  <a:pt x="2343039" y="1975901"/>
                </a:lnTo>
                <a:lnTo>
                  <a:pt x="2373105" y="1942180"/>
                </a:lnTo>
                <a:lnTo>
                  <a:pt x="2401876" y="1907317"/>
                </a:lnTo>
                <a:lnTo>
                  <a:pt x="2429316" y="1871350"/>
                </a:lnTo>
                <a:lnTo>
                  <a:pt x="2455387" y="1834315"/>
                </a:lnTo>
                <a:lnTo>
                  <a:pt x="2480049" y="1796252"/>
                </a:lnTo>
                <a:lnTo>
                  <a:pt x="2503267" y="1757197"/>
                </a:lnTo>
                <a:lnTo>
                  <a:pt x="2525001" y="1717189"/>
                </a:lnTo>
                <a:lnTo>
                  <a:pt x="2545214" y="1676266"/>
                </a:lnTo>
                <a:lnTo>
                  <a:pt x="2563868" y="1634466"/>
                </a:lnTo>
                <a:lnTo>
                  <a:pt x="2580925" y="1591825"/>
                </a:lnTo>
                <a:lnTo>
                  <a:pt x="2596347" y="1548384"/>
                </a:lnTo>
                <a:lnTo>
                  <a:pt x="2610097" y="1504178"/>
                </a:lnTo>
                <a:lnTo>
                  <a:pt x="2622136" y="1459246"/>
                </a:lnTo>
                <a:lnTo>
                  <a:pt x="2632427" y="1413626"/>
                </a:lnTo>
                <a:lnTo>
                  <a:pt x="2640931" y="1367355"/>
                </a:lnTo>
                <a:lnTo>
                  <a:pt x="2647612" y="1320472"/>
                </a:lnTo>
                <a:lnTo>
                  <a:pt x="2652431" y="1273015"/>
                </a:lnTo>
                <a:lnTo>
                  <a:pt x="2655350" y="1225021"/>
                </a:lnTo>
                <a:lnTo>
                  <a:pt x="2656332" y="1176527"/>
                </a:lnTo>
                <a:lnTo>
                  <a:pt x="2655350" y="1128034"/>
                </a:lnTo>
                <a:lnTo>
                  <a:pt x="2652431" y="1080040"/>
                </a:lnTo>
                <a:lnTo>
                  <a:pt x="2647612" y="1032583"/>
                </a:lnTo>
                <a:lnTo>
                  <a:pt x="2640931" y="985700"/>
                </a:lnTo>
                <a:lnTo>
                  <a:pt x="2632427" y="939429"/>
                </a:lnTo>
                <a:lnTo>
                  <a:pt x="2622136" y="893809"/>
                </a:lnTo>
                <a:lnTo>
                  <a:pt x="2610097" y="848877"/>
                </a:lnTo>
                <a:lnTo>
                  <a:pt x="2596347" y="804672"/>
                </a:lnTo>
                <a:lnTo>
                  <a:pt x="2580925" y="761230"/>
                </a:lnTo>
                <a:lnTo>
                  <a:pt x="2563868" y="718589"/>
                </a:lnTo>
                <a:lnTo>
                  <a:pt x="2545214" y="676789"/>
                </a:lnTo>
                <a:lnTo>
                  <a:pt x="2525001" y="635866"/>
                </a:lnTo>
                <a:lnTo>
                  <a:pt x="2503267" y="595858"/>
                </a:lnTo>
                <a:lnTo>
                  <a:pt x="2480049" y="556803"/>
                </a:lnTo>
                <a:lnTo>
                  <a:pt x="2455387" y="518740"/>
                </a:lnTo>
                <a:lnTo>
                  <a:pt x="2429316" y="481705"/>
                </a:lnTo>
                <a:lnTo>
                  <a:pt x="2401876" y="445738"/>
                </a:lnTo>
                <a:lnTo>
                  <a:pt x="2373105" y="410875"/>
                </a:lnTo>
                <a:lnTo>
                  <a:pt x="2343039" y="377154"/>
                </a:lnTo>
                <a:lnTo>
                  <a:pt x="2311717" y="344614"/>
                </a:lnTo>
                <a:lnTo>
                  <a:pt x="2279177" y="313292"/>
                </a:lnTo>
                <a:lnTo>
                  <a:pt x="2245456" y="283226"/>
                </a:lnTo>
                <a:lnTo>
                  <a:pt x="2210593" y="254455"/>
                </a:lnTo>
                <a:lnTo>
                  <a:pt x="2174626" y="227015"/>
                </a:lnTo>
                <a:lnTo>
                  <a:pt x="2137591" y="200944"/>
                </a:lnTo>
                <a:lnTo>
                  <a:pt x="2099528" y="176282"/>
                </a:lnTo>
                <a:lnTo>
                  <a:pt x="2060473" y="153064"/>
                </a:lnTo>
                <a:lnTo>
                  <a:pt x="2020465" y="131330"/>
                </a:lnTo>
                <a:lnTo>
                  <a:pt x="1979542" y="111117"/>
                </a:lnTo>
                <a:lnTo>
                  <a:pt x="1937742" y="92463"/>
                </a:lnTo>
                <a:lnTo>
                  <a:pt x="1895101" y="75406"/>
                </a:lnTo>
                <a:lnTo>
                  <a:pt x="1851660" y="59984"/>
                </a:lnTo>
                <a:lnTo>
                  <a:pt x="1807454" y="46234"/>
                </a:lnTo>
                <a:lnTo>
                  <a:pt x="1762522" y="34195"/>
                </a:lnTo>
                <a:lnTo>
                  <a:pt x="1716902" y="23904"/>
                </a:lnTo>
                <a:lnTo>
                  <a:pt x="1670631" y="15400"/>
                </a:lnTo>
                <a:lnTo>
                  <a:pt x="1623748" y="8719"/>
                </a:lnTo>
                <a:lnTo>
                  <a:pt x="1576291" y="3900"/>
                </a:lnTo>
                <a:lnTo>
                  <a:pt x="1528297" y="981"/>
                </a:lnTo>
                <a:lnTo>
                  <a:pt x="1479804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83452" y="1082039"/>
            <a:ext cx="2654935" cy="2353310"/>
          </a:xfrm>
          <a:custGeom>
            <a:avLst/>
            <a:gdLst/>
            <a:ahLst/>
            <a:cxnLst/>
            <a:rect l="l" t="t" r="r" b="b"/>
            <a:pathLst>
              <a:path w="2654934" h="2353310">
                <a:moveTo>
                  <a:pt x="1478279" y="0"/>
                </a:moveTo>
                <a:lnTo>
                  <a:pt x="1176527" y="0"/>
                </a:lnTo>
                <a:lnTo>
                  <a:pt x="1128034" y="981"/>
                </a:lnTo>
                <a:lnTo>
                  <a:pt x="1080040" y="3900"/>
                </a:lnTo>
                <a:lnTo>
                  <a:pt x="1032583" y="8719"/>
                </a:lnTo>
                <a:lnTo>
                  <a:pt x="985700" y="15400"/>
                </a:lnTo>
                <a:lnTo>
                  <a:pt x="939429" y="23904"/>
                </a:lnTo>
                <a:lnTo>
                  <a:pt x="893809" y="34195"/>
                </a:lnTo>
                <a:lnTo>
                  <a:pt x="848877" y="46234"/>
                </a:lnTo>
                <a:lnTo>
                  <a:pt x="804672" y="59984"/>
                </a:lnTo>
                <a:lnTo>
                  <a:pt x="761230" y="75406"/>
                </a:lnTo>
                <a:lnTo>
                  <a:pt x="718589" y="92463"/>
                </a:lnTo>
                <a:lnTo>
                  <a:pt x="676789" y="111117"/>
                </a:lnTo>
                <a:lnTo>
                  <a:pt x="635866" y="131330"/>
                </a:lnTo>
                <a:lnTo>
                  <a:pt x="595858" y="153064"/>
                </a:lnTo>
                <a:lnTo>
                  <a:pt x="556803" y="176282"/>
                </a:lnTo>
                <a:lnTo>
                  <a:pt x="518740" y="200944"/>
                </a:lnTo>
                <a:lnTo>
                  <a:pt x="481705" y="227015"/>
                </a:lnTo>
                <a:lnTo>
                  <a:pt x="445738" y="254455"/>
                </a:lnTo>
                <a:lnTo>
                  <a:pt x="410875" y="283226"/>
                </a:lnTo>
                <a:lnTo>
                  <a:pt x="377154" y="313292"/>
                </a:lnTo>
                <a:lnTo>
                  <a:pt x="344614" y="344614"/>
                </a:lnTo>
                <a:lnTo>
                  <a:pt x="313292" y="377154"/>
                </a:lnTo>
                <a:lnTo>
                  <a:pt x="283226" y="410875"/>
                </a:lnTo>
                <a:lnTo>
                  <a:pt x="254455" y="445738"/>
                </a:lnTo>
                <a:lnTo>
                  <a:pt x="227015" y="481705"/>
                </a:lnTo>
                <a:lnTo>
                  <a:pt x="200944" y="518740"/>
                </a:lnTo>
                <a:lnTo>
                  <a:pt x="176282" y="556803"/>
                </a:lnTo>
                <a:lnTo>
                  <a:pt x="153064" y="595858"/>
                </a:lnTo>
                <a:lnTo>
                  <a:pt x="131330" y="635866"/>
                </a:lnTo>
                <a:lnTo>
                  <a:pt x="111117" y="676789"/>
                </a:lnTo>
                <a:lnTo>
                  <a:pt x="92463" y="718589"/>
                </a:lnTo>
                <a:lnTo>
                  <a:pt x="75406" y="761230"/>
                </a:lnTo>
                <a:lnTo>
                  <a:pt x="59984" y="804672"/>
                </a:lnTo>
                <a:lnTo>
                  <a:pt x="46234" y="848877"/>
                </a:lnTo>
                <a:lnTo>
                  <a:pt x="34195" y="893809"/>
                </a:lnTo>
                <a:lnTo>
                  <a:pt x="23904" y="939429"/>
                </a:lnTo>
                <a:lnTo>
                  <a:pt x="15400" y="985700"/>
                </a:lnTo>
                <a:lnTo>
                  <a:pt x="8719" y="1032583"/>
                </a:lnTo>
                <a:lnTo>
                  <a:pt x="3900" y="1080040"/>
                </a:lnTo>
                <a:lnTo>
                  <a:pt x="981" y="1128034"/>
                </a:lnTo>
                <a:lnTo>
                  <a:pt x="0" y="1176527"/>
                </a:lnTo>
                <a:lnTo>
                  <a:pt x="981" y="1225021"/>
                </a:lnTo>
                <a:lnTo>
                  <a:pt x="3900" y="1273015"/>
                </a:lnTo>
                <a:lnTo>
                  <a:pt x="8719" y="1320472"/>
                </a:lnTo>
                <a:lnTo>
                  <a:pt x="15400" y="1367355"/>
                </a:lnTo>
                <a:lnTo>
                  <a:pt x="23904" y="1413626"/>
                </a:lnTo>
                <a:lnTo>
                  <a:pt x="34195" y="1459246"/>
                </a:lnTo>
                <a:lnTo>
                  <a:pt x="46234" y="1504178"/>
                </a:lnTo>
                <a:lnTo>
                  <a:pt x="59984" y="1548384"/>
                </a:lnTo>
                <a:lnTo>
                  <a:pt x="75406" y="1591825"/>
                </a:lnTo>
                <a:lnTo>
                  <a:pt x="92463" y="1634466"/>
                </a:lnTo>
                <a:lnTo>
                  <a:pt x="111117" y="1676266"/>
                </a:lnTo>
                <a:lnTo>
                  <a:pt x="131330" y="1717189"/>
                </a:lnTo>
                <a:lnTo>
                  <a:pt x="153064" y="1757197"/>
                </a:lnTo>
                <a:lnTo>
                  <a:pt x="176282" y="1796252"/>
                </a:lnTo>
                <a:lnTo>
                  <a:pt x="200944" y="1834315"/>
                </a:lnTo>
                <a:lnTo>
                  <a:pt x="227015" y="1871350"/>
                </a:lnTo>
                <a:lnTo>
                  <a:pt x="254455" y="1907317"/>
                </a:lnTo>
                <a:lnTo>
                  <a:pt x="283226" y="1942180"/>
                </a:lnTo>
                <a:lnTo>
                  <a:pt x="313292" y="1975901"/>
                </a:lnTo>
                <a:lnTo>
                  <a:pt x="344614" y="2008441"/>
                </a:lnTo>
                <a:lnTo>
                  <a:pt x="377154" y="2039763"/>
                </a:lnTo>
                <a:lnTo>
                  <a:pt x="410875" y="2069829"/>
                </a:lnTo>
                <a:lnTo>
                  <a:pt x="445738" y="2098600"/>
                </a:lnTo>
                <a:lnTo>
                  <a:pt x="481705" y="2126040"/>
                </a:lnTo>
                <a:lnTo>
                  <a:pt x="518740" y="2152111"/>
                </a:lnTo>
                <a:lnTo>
                  <a:pt x="556803" y="2176773"/>
                </a:lnTo>
                <a:lnTo>
                  <a:pt x="595858" y="2199991"/>
                </a:lnTo>
                <a:lnTo>
                  <a:pt x="635866" y="2221725"/>
                </a:lnTo>
                <a:lnTo>
                  <a:pt x="676789" y="2241938"/>
                </a:lnTo>
                <a:lnTo>
                  <a:pt x="718589" y="2260592"/>
                </a:lnTo>
                <a:lnTo>
                  <a:pt x="761230" y="2277649"/>
                </a:lnTo>
                <a:lnTo>
                  <a:pt x="804672" y="2293071"/>
                </a:lnTo>
                <a:lnTo>
                  <a:pt x="848877" y="2306821"/>
                </a:lnTo>
                <a:lnTo>
                  <a:pt x="893809" y="2318860"/>
                </a:lnTo>
                <a:lnTo>
                  <a:pt x="939429" y="2329151"/>
                </a:lnTo>
                <a:lnTo>
                  <a:pt x="985700" y="2337655"/>
                </a:lnTo>
                <a:lnTo>
                  <a:pt x="1032583" y="2344336"/>
                </a:lnTo>
                <a:lnTo>
                  <a:pt x="1080040" y="2349155"/>
                </a:lnTo>
                <a:lnTo>
                  <a:pt x="1128034" y="2352074"/>
                </a:lnTo>
                <a:lnTo>
                  <a:pt x="1176527" y="2353056"/>
                </a:lnTo>
                <a:lnTo>
                  <a:pt x="1478279" y="2353056"/>
                </a:lnTo>
                <a:lnTo>
                  <a:pt x="1526773" y="2352074"/>
                </a:lnTo>
                <a:lnTo>
                  <a:pt x="1574767" y="2349155"/>
                </a:lnTo>
                <a:lnTo>
                  <a:pt x="1622224" y="2344336"/>
                </a:lnTo>
                <a:lnTo>
                  <a:pt x="1669107" y="2337655"/>
                </a:lnTo>
                <a:lnTo>
                  <a:pt x="1715378" y="2329151"/>
                </a:lnTo>
                <a:lnTo>
                  <a:pt x="1760998" y="2318860"/>
                </a:lnTo>
                <a:lnTo>
                  <a:pt x="1805930" y="2306821"/>
                </a:lnTo>
                <a:lnTo>
                  <a:pt x="1850135" y="2293071"/>
                </a:lnTo>
                <a:lnTo>
                  <a:pt x="1893577" y="2277649"/>
                </a:lnTo>
                <a:lnTo>
                  <a:pt x="1936218" y="2260592"/>
                </a:lnTo>
                <a:lnTo>
                  <a:pt x="1978018" y="2241938"/>
                </a:lnTo>
                <a:lnTo>
                  <a:pt x="2018941" y="2221725"/>
                </a:lnTo>
                <a:lnTo>
                  <a:pt x="2058949" y="2199991"/>
                </a:lnTo>
                <a:lnTo>
                  <a:pt x="2098004" y="2176773"/>
                </a:lnTo>
                <a:lnTo>
                  <a:pt x="2136067" y="2152111"/>
                </a:lnTo>
                <a:lnTo>
                  <a:pt x="2173102" y="2126040"/>
                </a:lnTo>
                <a:lnTo>
                  <a:pt x="2209069" y="2098600"/>
                </a:lnTo>
                <a:lnTo>
                  <a:pt x="2243932" y="2069829"/>
                </a:lnTo>
                <a:lnTo>
                  <a:pt x="2277653" y="2039763"/>
                </a:lnTo>
                <a:lnTo>
                  <a:pt x="2310193" y="2008441"/>
                </a:lnTo>
                <a:lnTo>
                  <a:pt x="2341515" y="1975901"/>
                </a:lnTo>
                <a:lnTo>
                  <a:pt x="2371581" y="1942180"/>
                </a:lnTo>
                <a:lnTo>
                  <a:pt x="2400352" y="1907317"/>
                </a:lnTo>
                <a:lnTo>
                  <a:pt x="2427792" y="1871350"/>
                </a:lnTo>
                <a:lnTo>
                  <a:pt x="2453863" y="1834315"/>
                </a:lnTo>
                <a:lnTo>
                  <a:pt x="2478525" y="1796252"/>
                </a:lnTo>
                <a:lnTo>
                  <a:pt x="2501743" y="1757197"/>
                </a:lnTo>
                <a:lnTo>
                  <a:pt x="2523477" y="1717189"/>
                </a:lnTo>
                <a:lnTo>
                  <a:pt x="2543690" y="1676266"/>
                </a:lnTo>
                <a:lnTo>
                  <a:pt x="2562344" y="1634466"/>
                </a:lnTo>
                <a:lnTo>
                  <a:pt x="2579401" y="1591825"/>
                </a:lnTo>
                <a:lnTo>
                  <a:pt x="2594823" y="1548384"/>
                </a:lnTo>
                <a:lnTo>
                  <a:pt x="2608573" y="1504178"/>
                </a:lnTo>
                <a:lnTo>
                  <a:pt x="2620612" y="1459246"/>
                </a:lnTo>
                <a:lnTo>
                  <a:pt x="2630903" y="1413626"/>
                </a:lnTo>
                <a:lnTo>
                  <a:pt x="2639407" y="1367355"/>
                </a:lnTo>
                <a:lnTo>
                  <a:pt x="2646088" y="1320472"/>
                </a:lnTo>
                <a:lnTo>
                  <a:pt x="2650907" y="1273015"/>
                </a:lnTo>
                <a:lnTo>
                  <a:pt x="2653826" y="1225021"/>
                </a:lnTo>
                <a:lnTo>
                  <a:pt x="2654807" y="1176527"/>
                </a:lnTo>
                <a:lnTo>
                  <a:pt x="2653826" y="1128034"/>
                </a:lnTo>
                <a:lnTo>
                  <a:pt x="2650907" y="1080040"/>
                </a:lnTo>
                <a:lnTo>
                  <a:pt x="2646088" y="1032583"/>
                </a:lnTo>
                <a:lnTo>
                  <a:pt x="2639407" y="985700"/>
                </a:lnTo>
                <a:lnTo>
                  <a:pt x="2630903" y="939429"/>
                </a:lnTo>
                <a:lnTo>
                  <a:pt x="2620612" y="893809"/>
                </a:lnTo>
                <a:lnTo>
                  <a:pt x="2608573" y="848877"/>
                </a:lnTo>
                <a:lnTo>
                  <a:pt x="2594823" y="804672"/>
                </a:lnTo>
                <a:lnTo>
                  <a:pt x="2579401" y="761230"/>
                </a:lnTo>
                <a:lnTo>
                  <a:pt x="2562344" y="718589"/>
                </a:lnTo>
                <a:lnTo>
                  <a:pt x="2543690" y="676789"/>
                </a:lnTo>
                <a:lnTo>
                  <a:pt x="2523477" y="635866"/>
                </a:lnTo>
                <a:lnTo>
                  <a:pt x="2501743" y="595858"/>
                </a:lnTo>
                <a:lnTo>
                  <a:pt x="2478525" y="556803"/>
                </a:lnTo>
                <a:lnTo>
                  <a:pt x="2453863" y="518740"/>
                </a:lnTo>
                <a:lnTo>
                  <a:pt x="2427792" y="481705"/>
                </a:lnTo>
                <a:lnTo>
                  <a:pt x="2400352" y="445738"/>
                </a:lnTo>
                <a:lnTo>
                  <a:pt x="2371581" y="410875"/>
                </a:lnTo>
                <a:lnTo>
                  <a:pt x="2341515" y="377154"/>
                </a:lnTo>
                <a:lnTo>
                  <a:pt x="2310193" y="344614"/>
                </a:lnTo>
                <a:lnTo>
                  <a:pt x="2277653" y="313292"/>
                </a:lnTo>
                <a:lnTo>
                  <a:pt x="2243932" y="283226"/>
                </a:lnTo>
                <a:lnTo>
                  <a:pt x="2209069" y="254455"/>
                </a:lnTo>
                <a:lnTo>
                  <a:pt x="2173102" y="227015"/>
                </a:lnTo>
                <a:lnTo>
                  <a:pt x="2136067" y="200944"/>
                </a:lnTo>
                <a:lnTo>
                  <a:pt x="2098004" y="176282"/>
                </a:lnTo>
                <a:lnTo>
                  <a:pt x="2058949" y="153064"/>
                </a:lnTo>
                <a:lnTo>
                  <a:pt x="2018941" y="131330"/>
                </a:lnTo>
                <a:lnTo>
                  <a:pt x="1978018" y="111117"/>
                </a:lnTo>
                <a:lnTo>
                  <a:pt x="1936218" y="92463"/>
                </a:lnTo>
                <a:lnTo>
                  <a:pt x="1893577" y="75406"/>
                </a:lnTo>
                <a:lnTo>
                  <a:pt x="1850135" y="59984"/>
                </a:lnTo>
                <a:lnTo>
                  <a:pt x="1805930" y="46234"/>
                </a:lnTo>
                <a:lnTo>
                  <a:pt x="1760998" y="34195"/>
                </a:lnTo>
                <a:lnTo>
                  <a:pt x="1715378" y="23904"/>
                </a:lnTo>
                <a:lnTo>
                  <a:pt x="1669107" y="15400"/>
                </a:lnTo>
                <a:lnTo>
                  <a:pt x="1622224" y="8719"/>
                </a:lnTo>
                <a:lnTo>
                  <a:pt x="1574767" y="3900"/>
                </a:lnTo>
                <a:lnTo>
                  <a:pt x="1526773" y="981"/>
                </a:lnTo>
                <a:lnTo>
                  <a:pt x="1478279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5523" y="1082039"/>
            <a:ext cx="2654935" cy="2353310"/>
          </a:xfrm>
          <a:custGeom>
            <a:avLst/>
            <a:gdLst/>
            <a:ahLst/>
            <a:cxnLst/>
            <a:rect l="l" t="t" r="r" b="b"/>
            <a:pathLst>
              <a:path w="2654934" h="2353310">
                <a:moveTo>
                  <a:pt x="1478279" y="0"/>
                </a:moveTo>
                <a:lnTo>
                  <a:pt x="1176527" y="0"/>
                </a:lnTo>
                <a:lnTo>
                  <a:pt x="1128034" y="981"/>
                </a:lnTo>
                <a:lnTo>
                  <a:pt x="1080040" y="3900"/>
                </a:lnTo>
                <a:lnTo>
                  <a:pt x="1032583" y="8719"/>
                </a:lnTo>
                <a:lnTo>
                  <a:pt x="985700" y="15400"/>
                </a:lnTo>
                <a:lnTo>
                  <a:pt x="939429" y="23904"/>
                </a:lnTo>
                <a:lnTo>
                  <a:pt x="893809" y="34195"/>
                </a:lnTo>
                <a:lnTo>
                  <a:pt x="848877" y="46234"/>
                </a:lnTo>
                <a:lnTo>
                  <a:pt x="804672" y="59984"/>
                </a:lnTo>
                <a:lnTo>
                  <a:pt x="761230" y="75406"/>
                </a:lnTo>
                <a:lnTo>
                  <a:pt x="718589" y="92463"/>
                </a:lnTo>
                <a:lnTo>
                  <a:pt x="676789" y="111117"/>
                </a:lnTo>
                <a:lnTo>
                  <a:pt x="635866" y="131330"/>
                </a:lnTo>
                <a:lnTo>
                  <a:pt x="595858" y="153064"/>
                </a:lnTo>
                <a:lnTo>
                  <a:pt x="556803" y="176282"/>
                </a:lnTo>
                <a:lnTo>
                  <a:pt x="518740" y="200944"/>
                </a:lnTo>
                <a:lnTo>
                  <a:pt x="481705" y="227015"/>
                </a:lnTo>
                <a:lnTo>
                  <a:pt x="445738" y="254455"/>
                </a:lnTo>
                <a:lnTo>
                  <a:pt x="410875" y="283226"/>
                </a:lnTo>
                <a:lnTo>
                  <a:pt x="377154" y="313292"/>
                </a:lnTo>
                <a:lnTo>
                  <a:pt x="344614" y="344614"/>
                </a:lnTo>
                <a:lnTo>
                  <a:pt x="313292" y="377154"/>
                </a:lnTo>
                <a:lnTo>
                  <a:pt x="283226" y="410875"/>
                </a:lnTo>
                <a:lnTo>
                  <a:pt x="254455" y="445738"/>
                </a:lnTo>
                <a:lnTo>
                  <a:pt x="227015" y="481705"/>
                </a:lnTo>
                <a:lnTo>
                  <a:pt x="200944" y="518740"/>
                </a:lnTo>
                <a:lnTo>
                  <a:pt x="176282" y="556803"/>
                </a:lnTo>
                <a:lnTo>
                  <a:pt x="153064" y="595858"/>
                </a:lnTo>
                <a:lnTo>
                  <a:pt x="131330" y="635866"/>
                </a:lnTo>
                <a:lnTo>
                  <a:pt x="111117" y="676789"/>
                </a:lnTo>
                <a:lnTo>
                  <a:pt x="92463" y="718589"/>
                </a:lnTo>
                <a:lnTo>
                  <a:pt x="75406" y="761230"/>
                </a:lnTo>
                <a:lnTo>
                  <a:pt x="59984" y="804672"/>
                </a:lnTo>
                <a:lnTo>
                  <a:pt x="46234" y="848877"/>
                </a:lnTo>
                <a:lnTo>
                  <a:pt x="34195" y="893809"/>
                </a:lnTo>
                <a:lnTo>
                  <a:pt x="23904" y="939429"/>
                </a:lnTo>
                <a:lnTo>
                  <a:pt x="15400" y="985700"/>
                </a:lnTo>
                <a:lnTo>
                  <a:pt x="8719" y="1032583"/>
                </a:lnTo>
                <a:lnTo>
                  <a:pt x="3900" y="1080040"/>
                </a:lnTo>
                <a:lnTo>
                  <a:pt x="981" y="1128034"/>
                </a:lnTo>
                <a:lnTo>
                  <a:pt x="0" y="1176527"/>
                </a:lnTo>
                <a:lnTo>
                  <a:pt x="981" y="1225021"/>
                </a:lnTo>
                <a:lnTo>
                  <a:pt x="3900" y="1273015"/>
                </a:lnTo>
                <a:lnTo>
                  <a:pt x="8719" y="1320472"/>
                </a:lnTo>
                <a:lnTo>
                  <a:pt x="15400" y="1367355"/>
                </a:lnTo>
                <a:lnTo>
                  <a:pt x="23904" y="1413626"/>
                </a:lnTo>
                <a:lnTo>
                  <a:pt x="34195" y="1459246"/>
                </a:lnTo>
                <a:lnTo>
                  <a:pt x="46234" y="1504178"/>
                </a:lnTo>
                <a:lnTo>
                  <a:pt x="59984" y="1548384"/>
                </a:lnTo>
                <a:lnTo>
                  <a:pt x="75406" y="1591825"/>
                </a:lnTo>
                <a:lnTo>
                  <a:pt x="92463" y="1634466"/>
                </a:lnTo>
                <a:lnTo>
                  <a:pt x="111117" y="1676266"/>
                </a:lnTo>
                <a:lnTo>
                  <a:pt x="131330" y="1717189"/>
                </a:lnTo>
                <a:lnTo>
                  <a:pt x="153064" y="1757197"/>
                </a:lnTo>
                <a:lnTo>
                  <a:pt x="176282" y="1796252"/>
                </a:lnTo>
                <a:lnTo>
                  <a:pt x="200944" y="1834315"/>
                </a:lnTo>
                <a:lnTo>
                  <a:pt x="227015" y="1871350"/>
                </a:lnTo>
                <a:lnTo>
                  <a:pt x="254455" y="1907317"/>
                </a:lnTo>
                <a:lnTo>
                  <a:pt x="283226" y="1942180"/>
                </a:lnTo>
                <a:lnTo>
                  <a:pt x="313292" y="1975901"/>
                </a:lnTo>
                <a:lnTo>
                  <a:pt x="344614" y="2008441"/>
                </a:lnTo>
                <a:lnTo>
                  <a:pt x="377154" y="2039763"/>
                </a:lnTo>
                <a:lnTo>
                  <a:pt x="410875" y="2069829"/>
                </a:lnTo>
                <a:lnTo>
                  <a:pt x="445738" y="2098600"/>
                </a:lnTo>
                <a:lnTo>
                  <a:pt x="481705" y="2126040"/>
                </a:lnTo>
                <a:lnTo>
                  <a:pt x="518740" y="2152111"/>
                </a:lnTo>
                <a:lnTo>
                  <a:pt x="556803" y="2176773"/>
                </a:lnTo>
                <a:lnTo>
                  <a:pt x="595858" y="2199991"/>
                </a:lnTo>
                <a:lnTo>
                  <a:pt x="635866" y="2221725"/>
                </a:lnTo>
                <a:lnTo>
                  <a:pt x="676789" y="2241938"/>
                </a:lnTo>
                <a:lnTo>
                  <a:pt x="718589" y="2260592"/>
                </a:lnTo>
                <a:lnTo>
                  <a:pt x="761230" y="2277649"/>
                </a:lnTo>
                <a:lnTo>
                  <a:pt x="804672" y="2293071"/>
                </a:lnTo>
                <a:lnTo>
                  <a:pt x="848877" y="2306821"/>
                </a:lnTo>
                <a:lnTo>
                  <a:pt x="893809" y="2318860"/>
                </a:lnTo>
                <a:lnTo>
                  <a:pt x="939429" y="2329151"/>
                </a:lnTo>
                <a:lnTo>
                  <a:pt x="985700" y="2337655"/>
                </a:lnTo>
                <a:lnTo>
                  <a:pt x="1032583" y="2344336"/>
                </a:lnTo>
                <a:lnTo>
                  <a:pt x="1080040" y="2349155"/>
                </a:lnTo>
                <a:lnTo>
                  <a:pt x="1128034" y="2352074"/>
                </a:lnTo>
                <a:lnTo>
                  <a:pt x="1176527" y="2353056"/>
                </a:lnTo>
                <a:lnTo>
                  <a:pt x="1478279" y="2353056"/>
                </a:lnTo>
                <a:lnTo>
                  <a:pt x="1526773" y="2352074"/>
                </a:lnTo>
                <a:lnTo>
                  <a:pt x="1574767" y="2349155"/>
                </a:lnTo>
                <a:lnTo>
                  <a:pt x="1622224" y="2344336"/>
                </a:lnTo>
                <a:lnTo>
                  <a:pt x="1669107" y="2337655"/>
                </a:lnTo>
                <a:lnTo>
                  <a:pt x="1715378" y="2329151"/>
                </a:lnTo>
                <a:lnTo>
                  <a:pt x="1760998" y="2318860"/>
                </a:lnTo>
                <a:lnTo>
                  <a:pt x="1805930" y="2306821"/>
                </a:lnTo>
                <a:lnTo>
                  <a:pt x="1850135" y="2293071"/>
                </a:lnTo>
                <a:lnTo>
                  <a:pt x="1893577" y="2277649"/>
                </a:lnTo>
                <a:lnTo>
                  <a:pt x="1936218" y="2260592"/>
                </a:lnTo>
                <a:lnTo>
                  <a:pt x="1978018" y="2241938"/>
                </a:lnTo>
                <a:lnTo>
                  <a:pt x="2018941" y="2221725"/>
                </a:lnTo>
                <a:lnTo>
                  <a:pt x="2058949" y="2199991"/>
                </a:lnTo>
                <a:lnTo>
                  <a:pt x="2098004" y="2176773"/>
                </a:lnTo>
                <a:lnTo>
                  <a:pt x="2136067" y="2152111"/>
                </a:lnTo>
                <a:lnTo>
                  <a:pt x="2173102" y="2126040"/>
                </a:lnTo>
                <a:lnTo>
                  <a:pt x="2209069" y="2098600"/>
                </a:lnTo>
                <a:lnTo>
                  <a:pt x="2243932" y="2069829"/>
                </a:lnTo>
                <a:lnTo>
                  <a:pt x="2277653" y="2039763"/>
                </a:lnTo>
                <a:lnTo>
                  <a:pt x="2310193" y="2008441"/>
                </a:lnTo>
                <a:lnTo>
                  <a:pt x="2341515" y="1975901"/>
                </a:lnTo>
                <a:lnTo>
                  <a:pt x="2371581" y="1942180"/>
                </a:lnTo>
                <a:lnTo>
                  <a:pt x="2400352" y="1907317"/>
                </a:lnTo>
                <a:lnTo>
                  <a:pt x="2427792" y="1871350"/>
                </a:lnTo>
                <a:lnTo>
                  <a:pt x="2453863" y="1834315"/>
                </a:lnTo>
                <a:lnTo>
                  <a:pt x="2478525" y="1796252"/>
                </a:lnTo>
                <a:lnTo>
                  <a:pt x="2501743" y="1757197"/>
                </a:lnTo>
                <a:lnTo>
                  <a:pt x="2523477" y="1717189"/>
                </a:lnTo>
                <a:lnTo>
                  <a:pt x="2543690" y="1676266"/>
                </a:lnTo>
                <a:lnTo>
                  <a:pt x="2562344" y="1634466"/>
                </a:lnTo>
                <a:lnTo>
                  <a:pt x="2579401" y="1591825"/>
                </a:lnTo>
                <a:lnTo>
                  <a:pt x="2594823" y="1548384"/>
                </a:lnTo>
                <a:lnTo>
                  <a:pt x="2608573" y="1504178"/>
                </a:lnTo>
                <a:lnTo>
                  <a:pt x="2620612" y="1459246"/>
                </a:lnTo>
                <a:lnTo>
                  <a:pt x="2630903" y="1413626"/>
                </a:lnTo>
                <a:lnTo>
                  <a:pt x="2639407" y="1367355"/>
                </a:lnTo>
                <a:lnTo>
                  <a:pt x="2646088" y="1320472"/>
                </a:lnTo>
                <a:lnTo>
                  <a:pt x="2650907" y="1273015"/>
                </a:lnTo>
                <a:lnTo>
                  <a:pt x="2653826" y="1225021"/>
                </a:lnTo>
                <a:lnTo>
                  <a:pt x="2654807" y="1176527"/>
                </a:lnTo>
                <a:lnTo>
                  <a:pt x="2653826" y="1128034"/>
                </a:lnTo>
                <a:lnTo>
                  <a:pt x="2650907" y="1080040"/>
                </a:lnTo>
                <a:lnTo>
                  <a:pt x="2646088" y="1032583"/>
                </a:lnTo>
                <a:lnTo>
                  <a:pt x="2639407" y="985700"/>
                </a:lnTo>
                <a:lnTo>
                  <a:pt x="2630903" y="939429"/>
                </a:lnTo>
                <a:lnTo>
                  <a:pt x="2620612" y="893809"/>
                </a:lnTo>
                <a:lnTo>
                  <a:pt x="2608573" y="848877"/>
                </a:lnTo>
                <a:lnTo>
                  <a:pt x="2594823" y="804672"/>
                </a:lnTo>
                <a:lnTo>
                  <a:pt x="2579401" y="761230"/>
                </a:lnTo>
                <a:lnTo>
                  <a:pt x="2562344" y="718589"/>
                </a:lnTo>
                <a:lnTo>
                  <a:pt x="2543690" y="676789"/>
                </a:lnTo>
                <a:lnTo>
                  <a:pt x="2523477" y="635866"/>
                </a:lnTo>
                <a:lnTo>
                  <a:pt x="2501743" y="595858"/>
                </a:lnTo>
                <a:lnTo>
                  <a:pt x="2478525" y="556803"/>
                </a:lnTo>
                <a:lnTo>
                  <a:pt x="2453863" y="518740"/>
                </a:lnTo>
                <a:lnTo>
                  <a:pt x="2427792" y="481705"/>
                </a:lnTo>
                <a:lnTo>
                  <a:pt x="2400352" y="445738"/>
                </a:lnTo>
                <a:lnTo>
                  <a:pt x="2371581" y="410875"/>
                </a:lnTo>
                <a:lnTo>
                  <a:pt x="2341515" y="377154"/>
                </a:lnTo>
                <a:lnTo>
                  <a:pt x="2310193" y="344614"/>
                </a:lnTo>
                <a:lnTo>
                  <a:pt x="2277653" y="313292"/>
                </a:lnTo>
                <a:lnTo>
                  <a:pt x="2243932" y="283226"/>
                </a:lnTo>
                <a:lnTo>
                  <a:pt x="2209069" y="254455"/>
                </a:lnTo>
                <a:lnTo>
                  <a:pt x="2173102" y="227015"/>
                </a:lnTo>
                <a:lnTo>
                  <a:pt x="2136067" y="200944"/>
                </a:lnTo>
                <a:lnTo>
                  <a:pt x="2098004" y="176282"/>
                </a:lnTo>
                <a:lnTo>
                  <a:pt x="2058949" y="153064"/>
                </a:lnTo>
                <a:lnTo>
                  <a:pt x="2018941" y="131330"/>
                </a:lnTo>
                <a:lnTo>
                  <a:pt x="1978018" y="111117"/>
                </a:lnTo>
                <a:lnTo>
                  <a:pt x="1936218" y="92463"/>
                </a:lnTo>
                <a:lnTo>
                  <a:pt x="1893577" y="75406"/>
                </a:lnTo>
                <a:lnTo>
                  <a:pt x="1850135" y="59984"/>
                </a:lnTo>
                <a:lnTo>
                  <a:pt x="1805930" y="46234"/>
                </a:lnTo>
                <a:lnTo>
                  <a:pt x="1760998" y="34195"/>
                </a:lnTo>
                <a:lnTo>
                  <a:pt x="1715378" y="23904"/>
                </a:lnTo>
                <a:lnTo>
                  <a:pt x="1669107" y="15400"/>
                </a:lnTo>
                <a:lnTo>
                  <a:pt x="1622224" y="8719"/>
                </a:lnTo>
                <a:lnTo>
                  <a:pt x="1574767" y="3900"/>
                </a:lnTo>
                <a:lnTo>
                  <a:pt x="1526773" y="981"/>
                </a:lnTo>
                <a:lnTo>
                  <a:pt x="1478279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6636" y="3875532"/>
            <a:ext cx="2654935" cy="2354580"/>
          </a:xfrm>
          <a:custGeom>
            <a:avLst/>
            <a:gdLst/>
            <a:ahLst/>
            <a:cxnLst/>
            <a:rect l="l" t="t" r="r" b="b"/>
            <a:pathLst>
              <a:path w="2654935" h="2354579">
                <a:moveTo>
                  <a:pt x="1477518" y="0"/>
                </a:moveTo>
                <a:lnTo>
                  <a:pt x="1177289" y="0"/>
                </a:lnTo>
                <a:lnTo>
                  <a:pt x="1128762" y="981"/>
                </a:lnTo>
                <a:lnTo>
                  <a:pt x="1080733" y="3902"/>
                </a:lnTo>
                <a:lnTo>
                  <a:pt x="1033242" y="8723"/>
                </a:lnTo>
                <a:lnTo>
                  <a:pt x="986326" y="15407"/>
                </a:lnTo>
                <a:lnTo>
                  <a:pt x="940024" y="23916"/>
                </a:lnTo>
                <a:lnTo>
                  <a:pt x="894372" y="34212"/>
                </a:lnTo>
                <a:lnTo>
                  <a:pt x="849410" y="46258"/>
                </a:lnTo>
                <a:lnTo>
                  <a:pt x="805174" y="60015"/>
                </a:lnTo>
                <a:lnTo>
                  <a:pt x="761703" y="75445"/>
                </a:lnTo>
                <a:lnTo>
                  <a:pt x="719034" y="92511"/>
                </a:lnTo>
                <a:lnTo>
                  <a:pt x="677206" y="111175"/>
                </a:lnTo>
                <a:lnTo>
                  <a:pt x="636256" y="131399"/>
                </a:lnTo>
                <a:lnTo>
                  <a:pt x="596222" y="153145"/>
                </a:lnTo>
                <a:lnTo>
                  <a:pt x="557142" y="176375"/>
                </a:lnTo>
                <a:lnTo>
                  <a:pt x="519054" y="201051"/>
                </a:lnTo>
                <a:lnTo>
                  <a:pt x="481996" y="227136"/>
                </a:lnTo>
                <a:lnTo>
                  <a:pt x="446006" y="254592"/>
                </a:lnTo>
                <a:lnTo>
                  <a:pt x="411121" y="283381"/>
                </a:lnTo>
                <a:lnTo>
                  <a:pt x="377379" y="313464"/>
                </a:lnTo>
                <a:lnTo>
                  <a:pt x="344819" y="344805"/>
                </a:lnTo>
                <a:lnTo>
                  <a:pt x="313478" y="377364"/>
                </a:lnTo>
                <a:lnTo>
                  <a:pt x="283393" y="411105"/>
                </a:lnTo>
                <a:lnTo>
                  <a:pt x="254604" y="445990"/>
                </a:lnTo>
                <a:lnTo>
                  <a:pt x="227147" y="481980"/>
                </a:lnTo>
                <a:lnTo>
                  <a:pt x="201061" y="519038"/>
                </a:lnTo>
                <a:lnTo>
                  <a:pt x="176384" y="557125"/>
                </a:lnTo>
                <a:lnTo>
                  <a:pt x="153153" y="596205"/>
                </a:lnTo>
                <a:lnTo>
                  <a:pt x="131406" y="636239"/>
                </a:lnTo>
                <a:lnTo>
                  <a:pt x="111181" y="677189"/>
                </a:lnTo>
                <a:lnTo>
                  <a:pt x="92516" y="719018"/>
                </a:lnTo>
                <a:lnTo>
                  <a:pt x="75449" y="761687"/>
                </a:lnTo>
                <a:lnTo>
                  <a:pt x="60018" y="805159"/>
                </a:lnTo>
                <a:lnTo>
                  <a:pt x="46261" y="849396"/>
                </a:lnTo>
                <a:lnTo>
                  <a:pt x="34215" y="894360"/>
                </a:lnTo>
                <a:lnTo>
                  <a:pt x="23918" y="940013"/>
                </a:lnTo>
                <a:lnTo>
                  <a:pt x="15408" y="986317"/>
                </a:lnTo>
                <a:lnTo>
                  <a:pt x="8724" y="1033235"/>
                </a:lnTo>
                <a:lnTo>
                  <a:pt x="3902" y="1080728"/>
                </a:lnTo>
                <a:lnTo>
                  <a:pt x="981" y="1128759"/>
                </a:lnTo>
                <a:lnTo>
                  <a:pt x="0" y="1177290"/>
                </a:lnTo>
                <a:lnTo>
                  <a:pt x="981" y="1225817"/>
                </a:lnTo>
                <a:lnTo>
                  <a:pt x="3902" y="1273846"/>
                </a:lnTo>
                <a:lnTo>
                  <a:pt x="8724" y="1321337"/>
                </a:lnTo>
                <a:lnTo>
                  <a:pt x="15408" y="1368253"/>
                </a:lnTo>
                <a:lnTo>
                  <a:pt x="23918" y="1414555"/>
                </a:lnTo>
                <a:lnTo>
                  <a:pt x="34215" y="1460207"/>
                </a:lnTo>
                <a:lnTo>
                  <a:pt x="46261" y="1505169"/>
                </a:lnTo>
                <a:lnTo>
                  <a:pt x="60018" y="1549405"/>
                </a:lnTo>
                <a:lnTo>
                  <a:pt x="75449" y="1592876"/>
                </a:lnTo>
                <a:lnTo>
                  <a:pt x="92516" y="1635545"/>
                </a:lnTo>
                <a:lnTo>
                  <a:pt x="111181" y="1677373"/>
                </a:lnTo>
                <a:lnTo>
                  <a:pt x="131406" y="1718323"/>
                </a:lnTo>
                <a:lnTo>
                  <a:pt x="153153" y="1758357"/>
                </a:lnTo>
                <a:lnTo>
                  <a:pt x="176384" y="1797437"/>
                </a:lnTo>
                <a:lnTo>
                  <a:pt x="201061" y="1835525"/>
                </a:lnTo>
                <a:lnTo>
                  <a:pt x="227147" y="1872583"/>
                </a:lnTo>
                <a:lnTo>
                  <a:pt x="254604" y="1908573"/>
                </a:lnTo>
                <a:lnTo>
                  <a:pt x="283393" y="1943458"/>
                </a:lnTo>
                <a:lnTo>
                  <a:pt x="313478" y="1977200"/>
                </a:lnTo>
                <a:lnTo>
                  <a:pt x="344819" y="2009760"/>
                </a:lnTo>
                <a:lnTo>
                  <a:pt x="377379" y="2041101"/>
                </a:lnTo>
                <a:lnTo>
                  <a:pt x="411121" y="2071186"/>
                </a:lnTo>
                <a:lnTo>
                  <a:pt x="446006" y="2099975"/>
                </a:lnTo>
                <a:lnTo>
                  <a:pt x="481996" y="2127432"/>
                </a:lnTo>
                <a:lnTo>
                  <a:pt x="519054" y="2153518"/>
                </a:lnTo>
                <a:lnTo>
                  <a:pt x="557142" y="2178195"/>
                </a:lnTo>
                <a:lnTo>
                  <a:pt x="596222" y="2201426"/>
                </a:lnTo>
                <a:lnTo>
                  <a:pt x="636256" y="2223173"/>
                </a:lnTo>
                <a:lnTo>
                  <a:pt x="677206" y="2243398"/>
                </a:lnTo>
                <a:lnTo>
                  <a:pt x="719034" y="2262063"/>
                </a:lnTo>
                <a:lnTo>
                  <a:pt x="761703" y="2279130"/>
                </a:lnTo>
                <a:lnTo>
                  <a:pt x="805174" y="2294561"/>
                </a:lnTo>
                <a:lnTo>
                  <a:pt x="849410" y="2308318"/>
                </a:lnTo>
                <a:lnTo>
                  <a:pt x="894372" y="2320364"/>
                </a:lnTo>
                <a:lnTo>
                  <a:pt x="940024" y="2330661"/>
                </a:lnTo>
                <a:lnTo>
                  <a:pt x="986326" y="2339171"/>
                </a:lnTo>
                <a:lnTo>
                  <a:pt x="1033242" y="2345855"/>
                </a:lnTo>
                <a:lnTo>
                  <a:pt x="1080733" y="2350677"/>
                </a:lnTo>
                <a:lnTo>
                  <a:pt x="1128762" y="2353598"/>
                </a:lnTo>
                <a:lnTo>
                  <a:pt x="1177289" y="2354580"/>
                </a:lnTo>
                <a:lnTo>
                  <a:pt x="1477518" y="2354580"/>
                </a:lnTo>
                <a:lnTo>
                  <a:pt x="1526048" y="2353598"/>
                </a:lnTo>
                <a:lnTo>
                  <a:pt x="1574079" y="2350677"/>
                </a:lnTo>
                <a:lnTo>
                  <a:pt x="1621572" y="2345855"/>
                </a:lnTo>
                <a:lnTo>
                  <a:pt x="1668490" y="2339171"/>
                </a:lnTo>
                <a:lnTo>
                  <a:pt x="1714794" y="2330661"/>
                </a:lnTo>
                <a:lnTo>
                  <a:pt x="1760447" y="2320364"/>
                </a:lnTo>
                <a:lnTo>
                  <a:pt x="1805411" y="2308318"/>
                </a:lnTo>
                <a:lnTo>
                  <a:pt x="1849648" y="2294561"/>
                </a:lnTo>
                <a:lnTo>
                  <a:pt x="1893120" y="2279130"/>
                </a:lnTo>
                <a:lnTo>
                  <a:pt x="1935789" y="2262063"/>
                </a:lnTo>
                <a:lnTo>
                  <a:pt x="1977618" y="2243398"/>
                </a:lnTo>
                <a:lnTo>
                  <a:pt x="2018568" y="2223173"/>
                </a:lnTo>
                <a:lnTo>
                  <a:pt x="2058602" y="2201426"/>
                </a:lnTo>
                <a:lnTo>
                  <a:pt x="2097682" y="2178195"/>
                </a:lnTo>
                <a:lnTo>
                  <a:pt x="2135769" y="2153518"/>
                </a:lnTo>
                <a:lnTo>
                  <a:pt x="2172827" y="2127432"/>
                </a:lnTo>
                <a:lnTo>
                  <a:pt x="2208817" y="2099975"/>
                </a:lnTo>
                <a:lnTo>
                  <a:pt x="2243702" y="2071186"/>
                </a:lnTo>
                <a:lnTo>
                  <a:pt x="2277443" y="2041101"/>
                </a:lnTo>
                <a:lnTo>
                  <a:pt x="2310002" y="2009760"/>
                </a:lnTo>
                <a:lnTo>
                  <a:pt x="2341343" y="1977200"/>
                </a:lnTo>
                <a:lnTo>
                  <a:pt x="2371426" y="1943458"/>
                </a:lnTo>
                <a:lnTo>
                  <a:pt x="2400215" y="1908573"/>
                </a:lnTo>
                <a:lnTo>
                  <a:pt x="2427671" y="1872583"/>
                </a:lnTo>
                <a:lnTo>
                  <a:pt x="2453756" y="1835525"/>
                </a:lnTo>
                <a:lnTo>
                  <a:pt x="2478432" y="1797437"/>
                </a:lnTo>
                <a:lnTo>
                  <a:pt x="2501662" y="1758357"/>
                </a:lnTo>
                <a:lnTo>
                  <a:pt x="2523408" y="1718323"/>
                </a:lnTo>
                <a:lnTo>
                  <a:pt x="2543632" y="1677373"/>
                </a:lnTo>
                <a:lnTo>
                  <a:pt x="2562296" y="1635545"/>
                </a:lnTo>
                <a:lnTo>
                  <a:pt x="2579362" y="1592876"/>
                </a:lnTo>
                <a:lnTo>
                  <a:pt x="2594792" y="1549405"/>
                </a:lnTo>
                <a:lnTo>
                  <a:pt x="2608549" y="1505169"/>
                </a:lnTo>
                <a:lnTo>
                  <a:pt x="2620595" y="1460207"/>
                </a:lnTo>
                <a:lnTo>
                  <a:pt x="2630891" y="1414555"/>
                </a:lnTo>
                <a:lnTo>
                  <a:pt x="2639400" y="1368253"/>
                </a:lnTo>
                <a:lnTo>
                  <a:pt x="2646084" y="1321337"/>
                </a:lnTo>
                <a:lnTo>
                  <a:pt x="2650905" y="1273846"/>
                </a:lnTo>
                <a:lnTo>
                  <a:pt x="2653826" y="1225817"/>
                </a:lnTo>
                <a:lnTo>
                  <a:pt x="2654808" y="1177290"/>
                </a:lnTo>
                <a:lnTo>
                  <a:pt x="2653826" y="1128759"/>
                </a:lnTo>
                <a:lnTo>
                  <a:pt x="2650905" y="1080728"/>
                </a:lnTo>
                <a:lnTo>
                  <a:pt x="2646084" y="1033235"/>
                </a:lnTo>
                <a:lnTo>
                  <a:pt x="2639400" y="986317"/>
                </a:lnTo>
                <a:lnTo>
                  <a:pt x="2630891" y="940013"/>
                </a:lnTo>
                <a:lnTo>
                  <a:pt x="2620595" y="894360"/>
                </a:lnTo>
                <a:lnTo>
                  <a:pt x="2608549" y="849396"/>
                </a:lnTo>
                <a:lnTo>
                  <a:pt x="2594792" y="805159"/>
                </a:lnTo>
                <a:lnTo>
                  <a:pt x="2579362" y="761687"/>
                </a:lnTo>
                <a:lnTo>
                  <a:pt x="2562296" y="719018"/>
                </a:lnTo>
                <a:lnTo>
                  <a:pt x="2543632" y="677189"/>
                </a:lnTo>
                <a:lnTo>
                  <a:pt x="2523408" y="636239"/>
                </a:lnTo>
                <a:lnTo>
                  <a:pt x="2501662" y="596205"/>
                </a:lnTo>
                <a:lnTo>
                  <a:pt x="2478432" y="557125"/>
                </a:lnTo>
                <a:lnTo>
                  <a:pt x="2453756" y="519038"/>
                </a:lnTo>
                <a:lnTo>
                  <a:pt x="2427671" y="481980"/>
                </a:lnTo>
                <a:lnTo>
                  <a:pt x="2400215" y="445990"/>
                </a:lnTo>
                <a:lnTo>
                  <a:pt x="2371426" y="411105"/>
                </a:lnTo>
                <a:lnTo>
                  <a:pt x="2341343" y="377364"/>
                </a:lnTo>
                <a:lnTo>
                  <a:pt x="2310003" y="344805"/>
                </a:lnTo>
                <a:lnTo>
                  <a:pt x="2277443" y="313464"/>
                </a:lnTo>
                <a:lnTo>
                  <a:pt x="2243702" y="283381"/>
                </a:lnTo>
                <a:lnTo>
                  <a:pt x="2208817" y="254592"/>
                </a:lnTo>
                <a:lnTo>
                  <a:pt x="2172827" y="227136"/>
                </a:lnTo>
                <a:lnTo>
                  <a:pt x="2135769" y="201051"/>
                </a:lnTo>
                <a:lnTo>
                  <a:pt x="2097682" y="176375"/>
                </a:lnTo>
                <a:lnTo>
                  <a:pt x="2058602" y="153145"/>
                </a:lnTo>
                <a:lnTo>
                  <a:pt x="2018568" y="131399"/>
                </a:lnTo>
                <a:lnTo>
                  <a:pt x="1977618" y="111175"/>
                </a:lnTo>
                <a:lnTo>
                  <a:pt x="1935789" y="92511"/>
                </a:lnTo>
                <a:lnTo>
                  <a:pt x="1893120" y="75445"/>
                </a:lnTo>
                <a:lnTo>
                  <a:pt x="1849648" y="60015"/>
                </a:lnTo>
                <a:lnTo>
                  <a:pt x="1805411" y="46258"/>
                </a:lnTo>
                <a:lnTo>
                  <a:pt x="1760447" y="34212"/>
                </a:lnTo>
                <a:lnTo>
                  <a:pt x="1714794" y="23916"/>
                </a:lnTo>
                <a:lnTo>
                  <a:pt x="1668490" y="15407"/>
                </a:lnTo>
                <a:lnTo>
                  <a:pt x="1621572" y="8723"/>
                </a:lnTo>
                <a:lnTo>
                  <a:pt x="1574079" y="3902"/>
                </a:lnTo>
                <a:lnTo>
                  <a:pt x="1526048" y="981"/>
                </a:lnTo>
                <a:lnTo>
                  <a:pt x="1477518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5367" y="1082039"/>
            <a:ext cx="2654935" cy="2353310"/>
          </a:xfrm>
          <a:custGeom>
            <a:avLst/>
            <a:gdLst/>
            <a:ahLst/>
            <a:cxnLst/>
            <a:rect l="l" t="t" r="r" b="b"/>
            <a:pathLst>
              <a:path w="2654935" h="2353310">
                <a:moveTo>
                  <a:pt x="1478280" y="0"/>
                </a:moveTo>
                <a:lnTo>
                  <a:pt x="1176528" y="0"/>
                </a:lnTo>
                <a:lnTo>
                  <a:pt x="1128034" y="981"/>
                </a:lnTo>
                <a:lnTo>
                  <a:pt x="1080040" y="3900"/>
                </a:lnTo>
                <a:lnTo>
                  <a:pt x="1032583" y="8719"/>
                </a:lnTo>
                <a:lnTo>
                  <a:pt x="985700" y="15400"/>
                </a:lnTo>
                <a:lnTo>
                  <a:pt x="939429" y="23904"/>
                </a:lnTo>
                <a:lnTo>
                  <a:pt x="893809" y="34195"/>
                </a:lnTo>
                <a:lnTo>
                  <a:pt x="848877" y="46234"/>
                </a:lnTo>
                <a:lnTo>
                  <a:pt x="804672" y="59984"/>
                </a:lnTo>
                <a:lnTo>
                  <a:pt x="761230" y="75406"/>
                </a:lnTo>
                <a:lnTo>
                  <a:pt x="718589" y="92463"/>
                </a:lnTo>
                <a:lnTo>
                  <a:pt x="676789" y="111117"/>
                </a:lnTo>
                <a:lnTo>
                  <a:pt x="635866" y="131330"/>
                </a:lnTo>
                <a:lnTo>
                  <a:pt x="595858" y="153064"/>
                </a:lnTo>
                <a:lnTo>
                  <a:pt x="556803" y="176282"/>
                </a:lnTo>
                <a:lnTo>
                  <a:pt x="518740" y="200944"/>
                </a:lnTo>
                <a:lnTo>
                  <a:pt x="481705" y="227015"/>
                </a:lnTo>
                <a:lnTo>
                  <a:pt x="445738" y="254455"/>
                </a:lnTo>
                <a:lnTo>
                  <a:pt x="410875" y="283226"/>
                </a:lnTo>
                <a:lnTo>
                  <a:pt x="377154" y="313292"/>
                </a:lnTo>
                <a:lnTo>
                  <a:pt x="344614" y="344614"/>
                </a:lnTo>
                <a:lnTo>
                  <a:pt x="313292" y="377154"/>
                </a:lnTo>
                <a:lnTo>
                  <a:pt x="283226" y="410875"/>
                </a:lnTo>
                <a:lnTo>
                  <a:pt x="254455" y="445738"/>
                </a:lnTo>
                <a:lnTo>
                  <a:pt x="227015" y="481705"/>
                </a:lnTo>
                <a:lnTo>
                  <a:pt x="200944" y="518740"/>
                </a:lnTo>
                <a:lnTo>
                  <a:pt x="176282" y="556803"/>
                </a:lnTo>
                <a:lnTo>
                  <a:pt x="153064" y="595858"/>
                </a:lnTo>
                <a:lnTo>
                  <a:pt x="131330" y="635866"/>
                </a:lnTo>
                <a:lnTo>
                  <a:pt x="111117" y="676789"/>
                </a:lnTo>
                <a:lnTo>
                  <a:pt x="92463" y="718589"/>
                </a:lnTo>
                <a:lnTo>
                  <a:pt x="75406" y="761230"/>
                </a:lnTo>
                <a:lnTo>
                  <a:pt x="59984" y="804672"/>
                </a:lnTo>
                <a:lnTo>
                  <a:pt x="46234" y="848877"/>
                </a:lnTo>
                <a:lnTo>
                  <a:pt x="34195" y="893809"/>
                </a:lnTo>
                <a:lnTo>
                  <a:pt x="23904" y="939429"/>
                </a:lnTo>
                <a:lnTo>
                  <a:pt x="15400" y="985700"/>
                </a:lnTo>
                <a:lnTo>
                  <a:pt x="8719" y="1032583"/>
                </a:lnTo>
                <a:lnTo>
                  <a:pt x="3900" y="1080040"/>
                </a:lnTo>
                <a:lnTo>
                  <a:pt x="981" y="1128034"/>
                </a:lnTo>
                <a:lnTo>
                  <a:pt x="0" y="1176527"/>
                </a:lnTo>
                <a:lnTo>
                  <a:pt x="981" y="1225021"/>
                </a:lnTo>
                <a:lnTo>
                  <a:pt x="3900" y="1273015"/>
                </a:lnTo>
                <a:lnTo>
                  <a:pt x="8719" y="1320472"/>
                </a:lnTo>
                <a:lnTo>
                  <a:pt x="15400" y="1367355"/>
                </a:lnTo>
                <a:lnTo>
                  <a:pt x="23904" y="1413626"/>
                </a:lnTo>
                <a:lnTo>
                  <a:pt x="34195" y="1459246"/>
                </a:lnTo>
                <a:lnTo>
                  <a:pt x="46234" y="1504178"/>
                </a:lnTo>
                <a:lnTo>
                  <a:pt x="59984" y="1548384"/>
                </a:lnTo>
                <a:lnTo>
                  <a:pt x="75406" y="1591825"/>
                </a:lnTo>
                <a:lnTo>
                  <a:pt x="92463" y="1634466"/>
                </a:lnTo>
                <a:lnTo>
                  <a:pt x="111117" y="1676266"/>
                </a:lnTo>
                <a:lnTo>
                  <a:pt x="131330" y="1717189"/>
                </a:lnTo>
                <a:lnTo>
                  <a:pt x="153064" y="1757197"/>
                </a:lnTo>
                <a:lnTo>
                  <a:pt x="176282" y="1796252"/>
                </a:lnTo>
                <a:lnTo>
                  <a:pt x="200944" y="1834315"/>
                </a:lnTo>
                <a:lnTo>
                  <a:pt x="227015" y="1871350"/>
                </a:lnTo>
                <a:lnTo>
                  <a:pt x="254455" y="1907317"/>
                </a:lnTo>
                <a:lnTo>
                  <a:pt x="283226" y="1942180"/>
                </a:lnTo>
                <a:lnTo>
                  <a:pt x="313292" y="1975901"/>
                </a:lnTo>
                <a:lnTo>
                  <a:pt x="344614" y="2008441"/>
                </a:lnTo>
                <a:lnTo>
                  <a:pt x="377154" y="2039763"/>
                </a:lnTo>
                <a:lnTo>
                  <a:pt x="410875" y="2069829"/>
                </a:lnTo>
                <a:lnTo>
                  <a:pt x="445738" y="2098600"/>
                </a:lnTo>
                <a:lnTo>
                  <a:pt x="481705" y="2126040"/>
                </a:lnTo>
                <a:lnTo>
                  <a:pt x="518740" y="2152111"/>
                </a:lnTo>
                <a:lnTo>
                  <a:pt x="556803" y="2176773"/>
                </a:lnTo>
                <a:lnTo>
                  <a:pt x="595858" y="2199991"/>
                </a:lnTo>
                <a:lnTo>
                  <a:pt x="635866" y="2221725"/>
                </a:lnTo>
                <a:lnTo>
                  <a:pt x="676789" y="2241938"/>
                </a:lnTo>
                <a:lnTo>
                  <a:pt x="718589" y="2260592"/>
                </a:lnTo>
                <a:lnTo>
                  <a:pt x="761230" y="2277649"/>
                </a:lnTo>
                <a:lnTo>
                  <a:pt x="804672" y="2293071"/>
                </a:lnTo>
                <a:lnTo>
                  <a:pt x="848877" y="2306821"/>
                </a:lnTo>
                <a:lnTo>
                  <a:pt x="893809" y="2318860"/>
                </a:lnTo>
                <a:lnTo>
                  <a:pt x="939429" y="2329151"/>
                </a:lnTo>
                <a:lnTo>
                  <a:pt x="985700" y="2337655"/>
                </a:lnTo>
                <a:lnTo>
                  <a:pt x="1032583" y="2344336"/>
                </a:lnTo>
                <a:lnTo>
                  <a:pt x="1080040" y="2349155"/>
                </a:lnTo>
                <a:lnTo>
                  <a:pt x="1128034" y="2352074"/>
                </a:lnTo>
                <a:lnTo>
                  <a:pt x="1176528" y="2353056"/>
                </a:lnTo>
                <a:lnTo>
                  <a:pt x="1478280" y="2353056"/>
                </a:lnTo>
                <a:lnTo>
                  <a:pt x="1526773" y="2352074"/>
                </a:lnTo>
                <a:lnTo>
                  <a:pt x="1574767" y="2349155"/>
                </a:lnTo>
                <a:lnTo>
                  <a:pt x="1622224" y="2344336"/>
                </a:lnTo>
                <a:lnTo>
                  <a:pt x="1669107" y="2337655"/>
                </a:lnTo>
                <a:lnTo>
                  <a:pt x="1715378" y="2329151"/>
                </a:lnTo>
                <a:lnTo>
                  <a:pt x="1760998" y="2318860"/>
                </a:lnTo>
                <a:lnTo>
                  <a:pt x="1805930" y="2306821"/>
                </a:lnTo>
                <a:lnTo>
                  <a:pt x="1850135" y="2293071"/>
                </a:lnTo>
                <a:lnTo>
                  <a:pt x="1893577" y="2277649"/>
                </a:lnTo>
                <a:lnTo>
                  <a:pt x="1936218" y="2260592"/>
                </a:lnTo>
                <a:lnTo>
                  <a:pt x="1978018" y="2241938"/>
                </a:lnTo>
                <a:lnTo>
                  <a:pt x="2018941" y="2221725"/>
                </a:lnTo>
                <a:lnTo>
                  <a:pt x="2058949" y="2199991"/>
                </a:lnTo>
                <a:lnTo>
                  <a:pt x="2098004" y="2176773"/>
                </a:lnTo>
                <a:lnTo>
                  <a:pt x="2136067" y="2152111"/>
                </a:lnTo>
                <a:lnTo>
                  <a:pt x="2173102" y="2126040"/>
                </a:lnTo>
                <a:lnTo>
                  <a:pt x="2209069" y="2098600"/>
                </a:lnTo>
                <a:lnTo>
                  <a:pt x="2243932" y="2069829"/>
                </a:lnTo>
                <a:lnTo>
                  <a:pt x="2277653" y="2039763"/>
                </a:lnTo>
                <a:lnTo>
                  <a:pt x="2310193" y="2008441"/>
                </a:lnTo>
                <a:lnTo>
                  <a:pt x="2341515" y="1975901"/>
                </a:lnTo>
                <a:lnTo>
                  <a:pt x="2371581" y="1942180"/>
                </a:lnTo>
                <a:lnTo>
                  <a:pt x="2400352" y="1907317"/>
                </a:lnTo>
                <a:lnTo>
                  <a:pt x="2427792" y="1871350"/>
                </a:lnTo>
                <a:lnTo>
                  <a:pt x="2453863" y="1834315"/>
                </a:lnTo>
                <a:lnTo>
                  <a:pt x="2478525" y="1796252"/>
                </a:lnTo>
                <a:lnTo>
                  <a:pt x="2501743" y="1757197"/>
                </a:lnTo>
                <a:lnTo>
                  <a:pt x="2523477" y="1717189"/>
                </a:lnTo>
                <a:lnTo>
                  <a:pt x="2543690" y="1676266"/>
                </a:lnTo>
                <a:lnTo>
                  <a:pt x="2562344" y="1634466"/>
                </a:lnTo>
                <a:lnTo>
                  <a:pt x="2579401" y="1591825"/>
                </a:lnTo>
                <a:lnTo>
                  <a:pt x="2594823" y="1548384"/>
                </a:lnTo>
                <a:lnTo>
                  <a:pt x="2608573" y="1504178"/>
                </a:lnTo>
                <a:lnTo>
                  <a:pt x="2620612" y="1459246"/>
                </a:lnTo>
                <a:lnTo>
                  <a:pt x="2630903" y="1413626"/>
                </a:lnTo>
                <a:lnTo>
                  <a:pt x="2639407" y="1367355"/>
                </a:lnTo>
                <a:lnTo>
                  <a:pt x="2646088" y="1320472"/>
                </a:lnTo>
                <a:lnTo>
                  <a:pt x="2650907" y="1273015"/>
                </a:lnTo>
                <a:lnTo>
                  <a:pt x="2653826" y="1225021"/>
                </a:lnTo>
                <a:lnTo>
                  <a:pt x="2654808" y="1176527"/>
                </a:lnTo>
                <a:lnTo>
                  <a:pt x="2653826" y="1128034"/>
                </a:lnTo>
                <a:lnTo>
                  <a:pt x="2650907" y="1080040"/>
                </a:lnTo>
                <a:lnTo>
                  <a:pt x="2646088" y="1032583"/>
                </a:lnTo>
                <a:lnTo>
                  <a:pt x="2639407" y="985700"/>
                </a:lnTo>
                <a:lnTo>
                  <a:pt x="2630903" y="939429"/>
                </a:lnTo>
                <a:lnTo>
                  <a:pt x="2620612" y="893809"/>
                </a:lnTo>
                <a:lnTo>
                  <a:pt x="2608573" y="848877"/>
                </a:lnTo>
                <a:lnTo>
                  <a:pt x="2594823" y="804672"/>
                </a:lnTo>
                <a:lnTo>
                  <a:pt x="2579401" y="761230"/>
                </a:lnTo>
                <a:lnTo>
                  <a:pt x="2562344" y="718589"/>
                </a:lnTo>
                <a:lnTo>
                  <a:pt x="2543690" y="676789"/>
                </a:lnTo>
                <a:lnTo>
                  <a:pt x="2523477" y="635866"/>
                </a:lnTo>
                <a:lnTo>
                  <a:pt x="2501743" y="595858"/>
                </a:lnTo>
                <a:lnTo>
                  <a:pt x="2478525" y="556803"/>
                </a:lnTo>
                <a:lnTo>
                  <a:pt x="2453863" y="518740"/>
                </a:lnTo>
                <a:lnTo>
                  <a:pt x="2427792" y="481705"/>
                </a:lnTo>
                <a:lnTo>
                  <a:pt x="2400352" y="445738"/>
                </a:lnTo>
                <a:lnTo>
                  <a:pt x="2371581" y="410875"/>
                </a:lnTo>
                <a:lnTo>
                  <a:pt x="2341515" y="377154"/>
                </a:lnTo>
                <a:lnTo>
                  <a:pt x="2310193" y="344614"/>
                </a:lnTo>
                <a:lnTo>
                  <a:pt x="2277653" y="313292"/>
                </a:lnTo>
                <a:lnTo>
                  <a:pt x="2243932" y="283226"/>
                </a:lnTo>
                <a:lnTo>
                  <a:pt x="2209069" y="254455"/>
                </a:lnTo>
                <a:lnTo>
                  <a:pt x="2173102" y="227015"/>
                </a:lnTo>
                <a:lnTo>
                  <a:pt x="2136067" y="200944"/>
                </a:lnTo>
                <a:lnTo>
                  <a:pt x="2098004" y="176282"/>
                </a:lnTo>
                <a:lnTo>
                  <a:pt x="2058949" y="153064"/>
                </a:lnTo>
                <a:lnTo>
                  <a:pt x="2018941" y="131330"/>
                </a:lnTo>
                <a:lnTo>
                  <a:pt x="1978018" y="111117"/>
                </a:lnTo>
                <a:lnTo>
                  <a:pt x="1936218" y="92463"/>
                </a:lnTo>
                <a:lnTo>
                  <a:pt x="1893577" y="75406"/>
                </a:lnTo>
                <a:lnTo>
                  <a:pt x="1850136" y="59984"/>
                </a:lnTo>
                <a:lnTo>
                  <a:pt x="1805930" y="46234"/>
                </a:lnTo>
                <a:lnTo>
                  <a:pt x="1760998" y="34195"/>
                </a:lnTo>
                <a:lnTo>
                  <a:pt x="1715378" y="23904"/>
                </a:lnTo>
                <a:lnTo>
                  <a:pt x="1669107" y="15400"/>
                </a:lnTo>
                <a:lnTo>
                  <a:pt x="1622224" y="8719"/>
                </a:lnTo>
                <a:lnTo>
                  <a:pt x="1574767" y="3900"/>
                </a:lnTo>
                <a:lnTo>
                  <a:pt x="1526773" y="981"/>
                </a:lnTo>
                <a:lnTo>
                  <a:pt x="1478280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65335" y="3899915"/>
            <a:ext cx="2654935" cy="2354580"/>
          </a:xfrm>
          <a:custGeom>
            <a:avLst/>
            <a:gdLst/>
            <a:ahLst/>
            <a:cxnLst/>
            <a:rect l="l" t="t" r="r" b="b"/>
            <a:pathLst>
              <a:path w="2654934" h="2354579">
                <a:moveTo>
                  <a:pt x="1477518" y="0"/>
                </a:moveTo>
                <a:lnTo>
                  <a:pt x="1177290" y="0"/>
                </a:lnTo>
                <a:lnTo>
                  <a:pt x="1128759" y="981"/>
                </a:lnTo>
                <a:lnTo>
                  <a:pt x="1080728" y="3902"/>
                </a:lnTo>
                <a:lnTo>
                  <a:pt x="1033235" y="8723"/>
                </a:lnTo>
                <a:lnTo>
                  <a:pt x="986317" y="15407"/>
                </a:lnTo>
                <a:lnTo>
                  <a:pt x="940013" y="23916"/>
                </a:lnTo>
                <a:lnTo>
                  <a:pt x="894360" y="34212"/>
                </a:lnTo>
                <a:lnTo>
                  <a:pt x="849396" y="46258"/>
                </a:lnTo>
                <a:lnTo>
                  <a:pt x="805159" y="60015"/>
                </a:lnTo>
                <a:lnTo>
                  <a:pt x="761687" y="75445"/>
                </a:lnTo>
                <a:lnTo>
                  <a:pt x="719018" y="92511"/>
                </a:lnTo>
                <a:lnTo>
                  <a:pt x="677189" y="111175"/>
                </a:lnTo>
                <a:lnTo>
                  <a:pt x="636239" y="131399"/>
                </a:lnTo>
                <a:lnTo>
                  <a:pt x="596205" y="153145"/>
                </a:lnTo>
                <a:lnTo>
                  <a:pt x="557125" y="176375"/>
                </a:lnTo>
                <a:lnTo>
                  <a:pt x="519038" y="201051"/>
                </a:lnTo>
                <a:lnTo>
                  <a:pt x="481980" y="227136"/>
                </a:lnTo>
                <a:lnTo>
                  <a:pt x="445990" y="254592"/>
                </a:lnTo>
                <a:lnTo>
                  <a:pt x="411105" y="283381"/>
                </a:lnTo>
                <a:lnTo>
                  <a:pt x="377364" y="313464"/>
                </a:lnTo>
                <a:lnTo>
                  <a:pt x="344804" y="344805"/>
                </a:lnTo>
                <a:lnTo>
                  <a:pt x="313464" y="377364"/>
                </a:lnTo>
                <a:lnTo>
                  <a:pt x="283381" y="411105"/>
                </a:lnTo>
                <a:lnTo>
                  <a:pt x="254592" y="445990"/>
                </a:lnTo>
                <a:lnTo>
                  <a:pt x="227136" y="481980"/>
                </a:lnTo>
                <a:lnTo>
                  <a:pt x="201051" y="519038"/>
                </a:lnTo>
                <a:lnTo>
                  <a:pt x="176375" y="557125"/>
                </a:lnTo>
                <a:lnTo>
                  <a:pt x="153145" y="596205"/>
                </a:lnTo>
                <a:lnTo>
                  <a:pt x="131399" y="636239"/>
                </a:lnTo>
                <a:lnTo>
                  <a:pt x="111175" y="677189"/>
                </a:lnTo>
                <a:lnTo>
                  <a:pt x="92511" y="719018"/>
                </a:lnTo>
                <a:lnTo>
                  <a:pt x="75445" y="761687"/>
                </a:lnTo>
                <a:lnTo>
                  <a:pt x="60015" y="805159"/>
                </a:lnTo>
                <a:lnTo>
                  <a:pt x="46258" y="849396"/>
                </a:lnTo>
                <a:lnTo>
                  <a:pt x="34212" y="894360"/>
                </a:lnTo>
                <a:lnTo>
                  <a:pt x="23916" y="940013"/>
                </a:lnTo>
                <a:lnTo>
                  <a:pt x="15407" y="986317"/>
                </a:lnTo>
                <a:lnTo>
                  <a:pt x="8723" y="1033235"/>
                </a:lnTo>
                <a:lnTo>
                  <a:pt x="3902" y="1080728"/>
                </a:lnTo>
                <a:lnTo>
                  <a:pt x="981" y="1128759"/>
                </a:lnTo>
                <a:lnTo>
                  <a:pt x="0" y="1177289"/>
                </a:lnTo>
                <a:lnTo>
                  <a:pt x="981" y="1225817"/>
                </a:lnTo>
                <a:lnTo>
                  <a:pt x="3902" y="1273846"/>
                </a:lnTo>
                <a:lnTo>
                  <a:pt x="8723" y="1321337"/>
                </a:lnTo>
                <a:lnTo>
                  <a:pt x="15407" y="1368253"/>
                </a:lnTo>
                <a:lnTo>
                  <a:pt x="23916" y="1414555"/>
                </a:lnTo>
                <a:lnTo>
                  <a:pt x="34212" y="1460207"/>
                </a:lnTo>
                <a:lnTo>
                  <a:pt x="46258" y="1505169"/>
                </a:lnTo>
                <a:lnTo>
                  <a:pt x="60015" y="1549405"/>
                </a:lnTo>
                <a:lnTo>
                  <a:pt x="75445" y="1592876"/>
                </a:lnTo>
                <a:lnTo>
                  <a:pt x="92511" y="1635545"/>
                </a:lnTo>
                <a:lnTo>
                  <a:pt x="111175" y="1677373"/>
                </a:lnTo>
                <a:lnTo>
                  <a:pt x="131399" y="1718323"/>
                </a:lnTo>
                <a:lnTo>
                  <a:pt x="153145" y="1758357"/>
                </a:lnTo>
                <a:lnTo>
                  <a:pt x="176375" y="1797437"/>
                </a:lnTo>
                <a:lnTo>
                  <a:pt x="201051" y="1835525"/>
                </a:lnTo>
                <a:lnTo>
                  <a:pt x="227136" y="1872583"/>
                </a:lnTo>
                <a:lnTo>
                  <a:pt x="254592" y="1908573"/>
                </a:lnTo>
                <a:lnTo>
                  <a:pt x="283381" y="1943458"/>
                </a:lnTo>
                <a:lnTo>
                  <a:pt x="313464" y="1977200"/>
                </a:lnTo>
                <a:lnTo>
                  <a:pt x="344804" y="2009760"/>
                </a:lnTo>
                <a:lnTo>
                  <a:pt x="377364" y="2041101"/>
                </a:lnTo>
                <a:lnTo>
                  <a:pt x="411105" y="2071186"/>
                </a:lnTo>
                <a:lnTo>
                  <a:pt x="445990" y="2099975"/>
                </a:lnTo>
                <a:lnTo>
                  <a:pt x="481980" y="2127432"/>
                </a:lnTo>
                <a:lnTo>
                  <a:pt x="519038" y="2153518"/>
                </a:lnTo>
                <a:lnTo>
                  <a:pt x="557125" y="2178195"/>
                </a:lnTo>
                <a:lnTo>
                  <a:pt x="596205" y="2201426"/>
                </a:lnTo>
                <a:lnTo>
                  <a:pt x="636239" y="2223173"/>
                </a:lnTo>
                <a:lnTo>
                  <a:pt x="677189" y="2243398"/>
                </a:lnTo>
                <a:lnTo>
                  <a:pt x="719018" y="2262063"/>
                </a:lnTo>
                <a:lnTo>
                  <a:pt x="761687" y="2279130"/>
                </a:lnTo>
                <a:lnTo>
                  <a:pt x="805159" y="2294561"/>
                </a:lnTo>
                <a:lnTo>
                  <a:pt x="849396" y="2308318"/>
                </a:lnTo>
                <a:lnTo>
                  <a:pt x="894360" y="2320364"/>
                </a:lnTo>
                <a:lnTo>
                  <a:pt x="940013" y="2330661"/>
                </a:lnTo>
                <a:lnTo>
                  <a:pt x="986317" y="2339171"/>
                </a:lnTo>
                <a:lnTo>
                  <a:pt x="1033235" y="2345855"/>
                </a:lnTo>
                <a:lnTo>
                  <a:pt x="1080728" y="2350677"/>
                </a:lnTo>
                <a:lnTo>
                  <a:pt x="1128759" y="2353598"/>
                </a:lnTo>
                <a:lnTo>
                  <a:pt x="1177290" y="2354579"/>
                </a:lnTo>
                <a:lnTo>
                  <a:pt x="1477518" y="2354579"/>
                </a:lnTo>
                <a:lnTo>
                  <a:pt x="1526048" y="2353598"/>
                </a:lnTo>
                <a:lnTo>
                  <a:pt x="1574079" y="2350677"/>
                </a:lnTo>
                <a:lnTo>
                  <a:pt x="1621572" y="2345855"/>
                </a:lnTo>
                <a:lnTo>
                  <a:pt x="1668490" y="2339171"/>
                </a:lnTo>
                <a:lnTo>
                  <a:pt x="1714794" y="2330661"/>
                </a:lnTo>
                <a:lnTo>
                  <a:pt x="1760447" y="2320364"/>
                </a:lnTo>
                <a:lnTo>
                  <a:pt x="1805411" y="2308318"/>
                </a:lnTo>
                <a:lnTo>
                  <a:pt x="1849648" y="2294561"/>
                </a:lnTo>
                <a:lnTo>
                  <a:pt x="1893120" y="2279130"/>
                </a:lnTo>
                <a:lnTo>
                  <a:pt x="1935789" y="2262063"/>
                </a:lnTo>
                <a:lnTo>
                  <a:pt x="1977618" y="2243398"/>
                </a:lnTo>
                <a:lnTo>
                  <a:pt x="2018568" y="2223173"/>
                </a:lnTo>
                <a:lnTo>
                  <a:pt x="2058602" y="2201426"/>
                </a:lnTo>
                <a:lnTo>
                  <a:pt x="2097682" y="2178195"/>
                </a:lnTo>
                <a:lnTo>
                  <a:pt x="2135769" y="2153518"/>
                </a:lnTo>
                <a:lnTo>
                  <a:pt x="2172827" y="2127432"/>
                </a:lnTo>
                <a:lnTo>
                  <a:pt x="2208817" y="2099975"/>
                </a:lnTo>
                <a:lnTo>
                  <a:pt x="2243702" y="2071186"/>
                </a:lnTo>
                <a:lnTo>
                  <a:pt x="2277443" y="2041101"/>
                </a:lnTo>
                <a:lnTo>
                  <a:pt x="2310003" y="2009760"/>
                </a:lnTo>
                <a:lnTo>
                  <a:pt x="2341343" y="1977200"/>
                </a:lnTo>
                <a:lnTo>
                  <a:pt x="2371426" y="1943458"/>
                </a:lnTo>
                <a:lnTo>
                  <a:pt x="2400215" y="1908573"/>
                </a:lnTo>
                <a:lnTo>
                  <a:pt x="2427671" y="1872583"/>
                </a:lnTo>
                <a:lnTo>
                  <a:pt x="2453756" y="1835525"/>
                </a:lnTo>
                <a:lnTo>
                  <a:pt x="2478432" y="1797437"/>
                </a:lnTo>
                <a:lnTo>
                  <a:pt x="2501662" y="1758357"/>
                </a:lnTo>
                <a:lnTo>
                  <a:pt x="2523408" y="1718323"/>
                </a:lnTo>
                <a:lnTo>
                  <a:pt x="2543632" y="1677373"/>
                </a:lnTo>
                <a:lnTo>
                  <a:pt x="2562296" y="1635545"/>
                </a:lnTo>
                <a:lnTo>
                  <a:pt x="2579362" y="1592876"/>
                </a:lnTo>
                <a:lnTo>
                  <a:pt x="2594792" y="1549405"/>
                </a:lnTo>
                <a:lnTo>
                  <a:pt x="2608549" y="1505169"/>
                </a:lnTo>
                <a:lnTo>
                  <a:pt x="2620595" y="1460207"/>
                </a:lnTo>
                <a:lnTo>
                  <a:pt x="2630891" y="1414555"/>
                </a:lnTo>
                <a:lnTo>
                  <a:pt x="2639400" y="1368253"/>
                </a:lnTo>
                <a:lnTo>
                  <a:pt x="2646084" y="1321337"/>
                </a:lnTo>
                <a:lnTo>
                  <a:pt x="2650905" y="1273846"/>
                </a:lnTo>
                <a:lnTo>
                  <a:pt x="2653826" y="1225817"/>
                </a:lnTo>
                <a:lnTo>
                  <a:pt x="2654808" y="1177289"/>
                </a:lnTo>
                <a:lnTo>
                  <a:pt x="2653826" y="1128759"/>
                </a:lnTo>
                <a:lnTo>
                  <a:pt x="2650905" y="1080728"/>
                </a:lnTo>
                <a:lnTo>
                  <a:pt x="2646084" y="1033235"/>
                </a:lnTo>
                <a:lnTo>
                  <a:pt x="2639400" y="986317"/>
                </a:lnTo>
                <a:lnTo>
                  <a:pt x="2630891" y="940013"/>
                </a:lnTo>
                <a:lnTo>
                  <a:pt x="2620595" y="894360"/>
                </a:lnTo>
                <a:lnTo>
                  <a:pt x="2608549" y="849396"/>
                </a:lnTo>
                <a:lnTo>
                  <a:pt x="2594792" y="805159"/>
                </a:lnTo>
                <a:lnTo>
                  <a:pt x="2579362" y="761687"/>
                </a:lnTo>
                <a:lnTo>
                  <a:pt x="2562296" y="719018"/>
                </a:lnTo>
                <a:lnTo>
                  <a:pt x="2543632" y="677189"/>
                </a:lnTo>
                <a:lnTo>
                  <a:pt x="2523408" y="636239"/>
                </a:lnTo>
                <a:lnTo>
                  <a:pt x="2501662" y="596205"/>
                </a:lnTo>
                <a:lnTo>
                  <a:pt x="2478432" y="557125"/>
                </a:lnTo>
                <a:lnTo>
                  <a:pt x="2453756" y="519038"/>
                </a:lnTo>
                <a:lnTo>
                  <a:pt x="2427671" y="481980"/>
                </a:lnTo>
                <a:lnTo>
                  <a:pt x="2400215" y="445990"/>
                </a:lnTo>
                <a:lnTo>
                  <a:pt x="2371426" y="411105"/>
                </a:lnTo>
                <a:lnTo>
                  <a:pt x="2341343" y="377364"/>
                </a:lnTo>
                <a:lnTo>
                  <a:pt x="2310003" y="344805"/>
                </a:lnTo>
                <a:lnTo>
                  <a:pt x="2277443" y="313464"/>
                </a:lnTo>
                <a:lnTo>
                  <a:pt x="2243702" y="283381"/>
                </a:lnTo>
                <a:lnTo>
                  <a:pt x="2208817" y="254592"/>
                </a:lnTo>
                <a:lnTo>
                  <a:pt x="2172827" y="227136"/>
                </a:lnTo>
                <a:lnTo>
                  <a:pt x="2135769" y="201051"/>
                </a:lnTo>
                <a:lnTo>
                  <a:pt x="2097682" y="176375"/>
                </a:lnTo>
                <a:lnTo>
                  <a:pt x="2058602" y="153145"/>
                </a:lnTo>
                <a:lnTo>
                  <a:pt x="2018568" y="131399"/>
                </a:lnTo>
                <a:lnTo>
                  <a:pt x="1977618" y="111175"/>
                </a:lnTo>
                <a:lnTo>
                  <a:pt x="1935789" y="92511"/>
                </a:lnTo>
                <a:lnTo>
                  <a:pt x="1893120" y="75445"/>
                </a:lnTo>
                <a:lnTo>
                  <a:pt x="1849648" y="60015"/>
                </a:lnTo>
                <a:lnTo>
                  <a:pt x="1805411" y="46258"/>
                </a:lnTo>
                <a:lnTo>
                  <a:pt x="1760447" y="34212"/>
                </a:lnTo>
                <a:lnTo>
                  <a:pt x="1714794" y="23916"/>
                </a:lnTo>
                <a:lnTo>
                  <a:pt x="1668490" y="15407"/>
                </a:lnTo>
                <a:lnTo>
                  <a:pt x="1621572" y="8723"/>
                </a:lnTo>
                <a:lnTo>
                  <a:pt x="1574079" y="3902"/>
                </a:lnTo>
                <a:lnTo>
                  <a:pt x="1526048" y="981"/>
                </a:lnTo>
                <a:lnTo>
                  <a:pt x="1477518" y="0"/>
                </a:lnTo>
                <a:close/>
              </a:path>
            </a:pathLst>
          </a:custGeom>
          <a:solidFill>
            <a:srgbClr val="FFFFFF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56766" y="156209"/>
            <a:ext cx="41649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Corporate</a:t>
            </a:r>
            <a:r>
              <a:rPr sz="4400" b="1" spc="-78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590" dirty="0">
                <a:solidFill>
                  <a:srgbClr val="5F5F5F"/>
                </a:solidFill>
                <a:latin typeface="Malgun Gothic"/>
                <a:cs typeface="Malgun Gothic"/>
              </a:rPr>
              <a:t>H</a:t>
            </a:r>
            <a:r>
              <a:rPr sz="4400" b="1" spc="-225" dirty="0">
                <a:solidFill>
                  <a:srgbClr val="5F5F5F"/>
                </a:solidFill>
                <a:latin typeface="Malgun Gothic"/>
                <a:cs typeface="Malgun Gothic"/>
              </a:rPr>
              <a:t>i</a:t>
            </a:r>
            <a:r>
              <a:rPr sz="4400" b="1" spc="-270" dirty="0">
                <a:solidFill>
                  <a:srgbClr val="5F5F5F"/>
                </a:solidFill>
                <a:latin typeface="Malgun Gothic"/>
                <a:cs typeface="Malgun Gothic"/>
              </a:rPr>
              <a:t>s</a:t>
            </a:r>
            <a:r>
              <a:rPr sz="4400" b="1" spc="-315" dirty="0">
                <a:solidFill>
                  <a:srgbClr val="5F5F5F"/>
                </a:solidFill>
                <a:latin typeface="Malgun Gothic"/>
                <a:cs typeface="Malgun Gothic"/>
              </a:rPr>
              <a:t>t</a:t>
            </a:r>
            <a:r>
              <a:rPr sz="4400" b="1" spc="-280" dirty="0">
                <a:solidFill>
                  <a:srgbClr val="5F5F5F"/>
                </a:solidFill>
                <a:latin typeface="Malgun Gothic"/>
                <a:cs typeface="Malgun Gothic"/>
              </a:rPr>
              <a:t>o</a:t>
            </a:r>
            <a:r>
              <a:rPr sz="4400" b="1" spc="-210" dirty="0">
                <a:solidFill>
                  <a:srgbClr val="5F5F5F"/>
                </a:solidFill>
                <a:latin typeface="Malgun Gothic"/>
                <a:cs typeface="Malgun Gothic"/>
              </a:rPr>
              <a:t>r</a:t>
            </a:r>
            <a:r>
              <a:rPr sz="4400" b="1" spc="-10" dirty="0">
                <a:solidFill>
                  <a:srgbClr val="5F5F5F"/>
                </a:solidFill>
                <a:latin typeface="Malgun Gothic"/>
                <a:cs typeface="Malgun Gothic"/>
              </a:rPr>
              <a:t>y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38911" y="1458849"/>
            <a:ext cx="2055495" cy="1506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165" marR="43815" indent="-1905"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2006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년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6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월</a:t>
            </a:r>
            <a:r>
              <a:rPr sz="1400" spc="-10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사업자등록 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공연기획</a:t>
            </a:r>
            <a:r>
              <a:rPr sz="1400" spc="-1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문화기획</a:t>
            </a:r>
            <a:r>
              <a:rPr sz="1400" spc="-10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5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1400" spc="-25" dirty="0">
                <a:solidFill>
                  <a:srgbClr val="5F5F5F"/>
                </a:solidFill>
                <a:latin typeface="Malgun Gothic"/>
                <a:cs typeface="Malgun Gothic"/>
              </a:rPr>
              <a:t>영상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사업부문</a:t>
            </a:r>
            <a:endParaRPr sz="1400">
              <a:latin typeface="Malgun Gothic"/>
              <a:cs typeface="Malgun Gothic"/>
            </a:endParaRPr>
          </a:p>
          <a:p>
            <a:pPr marL="91440" marR="83185" indent="-2540" algn="ctr">
              <a:lnSpc>
                <a:spcPct val="100000"/>
              </a:lnSpc>
              <a:spcBef>
                <a:spcPts val="850"/>
              </a:spcBef>
            </a:pP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장원교육</a:t>
            </a:r>
            <a:r>
              <a:rPr sz="800" spc="-8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한자뮤지컬</a:t>
            </a:r>
            <a:r>
              <a:rPr sz="800" spc="-8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20" dirty="0">
                <a:solidFill>
                  <a:srgbClr val="5F5F5F"/>
                </a:solidFill>
                <a:latin typeface="Malgun Gothic"/>
                <a:cs typeface="Malgun Gothic"/>
              </a:rPr>
              <a:t>기획제작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일본캐릭터</a:t>
            </a:r>
            <a:r>
              <a:rPr sz="800" spc="-6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B-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로봇가브타크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(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재능방송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)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뮤지컬</a:t>
            </a:r>
            <a:r>
              <a:rPr sz="800" spc="-6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기획제작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.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배급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(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전국투어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) KBS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위기탈출</a:t>
            </a:r>
            <a:r>
              <a:rPr sz="800" spc="-5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넘버원</a:t>
            </a:r>
            <a:r>
              <a:rPr sz="800" spc="-4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뮤지컬</a:t>
            </a:r>
            <a:r>
              <a:rPr sz="800" spc="-5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20" dirty="0">
                <a:solidFill>
                  <a:srgbClr val="5F5F5F"/>
                </a:solidFill>
                <a:latin typeface="Malgun Gothic"/>
                <a:cs typeface="Malgun Gothic"/>
              </a:rPr>
              <a:t>공연기획 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전국투어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(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서울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대구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전주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태백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과천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,</a:t>
            </a:r>
            <a:r>
              <a:rPr sz="800" spc="-10" dirty="0">
                <a:solidFill>
                  <a:srgbClr val="5F5F5F"/>
                </a:solidFill>
                <a:latin typeface="Malgun Gothic"/>
                <a:cs typeface="Malgun Gothic"/>
              </a:rPr>
              <a:t>부산</a:t>
            </a:r>
            <a:r>
              <a:rPr sz="800" spc="-10" dirty="0">
                <a:solidFill>
                  <a:srgbClr val="5F5F5F"/>
                </a:solidFill>
                <a:latin typeface="Segoe UI Symbol"/>
                <a:cs typeface="Segoe UI Symbol"/>
              </a:rPr>
              <a:t>~)</a:t>
            </a:r>
            <a:endParaRPr sz="800">
              <a:latin typeface="Segoe UI Symbol"/>
              <a:cs typeface="Segoe UI Symbol"/>
            </a:endParaRPr>
          </a:p>
          <a:p>
            <a:pPr algn="ctr">
              <a:lnSpc>
                <a:spcPct val="100000"/>
              </a:lnSpc>
            </a:pP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어린이</a:t>
            </a:r>
            <a:r>
              <a:rPr sz="800" spc="-7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뮤지컬</a:t>
            </a:r>
            <a:r>
              <a:rPr sz="800" spc="-8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및</a:t>
            </a:r>
            <a:r>
              <a:rPr sz="800" spc="-5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공연물</a:t>
            </a:r>
            <a:r>
              <a:rPr sz="800" spc="-7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전국</a:t>
            </a:r>
            <a:r>
              <a:rPr sz="800" spc="-7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순외</a:t>
            </a:r>
            <a:r>
              <a:rPr sz="800" spc="-7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dirty="0">
                <a:solidFill>
                  <a:srgbClr val="5F5F5F"/>
                </a:solidFill>
                <a:latin typeface="Malgun Gothic"/>
                <a:cs typeface="Malgun Gothic"/>
              </a:rPr>
              <a:t>공연</a:t>
            </a:r>
            <a:r>
              <a:rPr sz="800" spc="-7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800" spc="-25" dirty="0">
                <a:solidFill>
                  <a:srgbClr val="5F5F5F"/>
                </a:solidFill>
                <a:latin typeface="Malgun Gothic"/>
                <a:cs typeface="Malgun Gothic"/>
              </a:rPr>
              <a:t>다수</a:t>
            </a:r>
            <a:endParaRPr sz="800">
              <a:latin typeface="Malgun Gothic"/>
              <a:cs typeface="Malgun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5913" y="1339367"/>
            <a:ext cx="1602740" cy="192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0100"/>
              </a:lnSpc>
              <a:spcBef>
                <a:spcPts val="100"/>
              </a:spcBef>
            </a:pP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뽀로로와</a:t>
            </a:r>
            <a:r>
              <a:rPr sz="1300" spc="-6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동화여행 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버블버블쇼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네손가락</a:t>
            </a:r>
            <a:r>
              <a:rPr sz="1300" spc="-7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피아니스트 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이희아</a:t>
            </a: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]</a:t>
            </a:r>
            <a:endParaRPr sz="1300">
              <a:latin typeface="Segoe UI Symbol"/>
              <a:cs typeface="Segoe UI Symbol"/>
            </a:endParaRPr>
          </a:p>
          <a:p>
            <a:pPr marL="200025" marR="193040" indent="-1905" algn="ctr">
              <a:lnSpc>
                <a:spcPct val="120000"/>
              </a:lnSpc>
            </a:pP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동물뮤지컬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비보이를 사랑한발레리나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등</a:t>
            </a:r>
            <a:r>
              <a:rPr sz="1300" spc="-10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25" dirty="0">
                <a:solidFill>
                  <a:srgbClr val="5F5F5F"/>
                </a:solidFill>
                <a:latin typeface="Malgun Gothic"/>
                <a:cs typeface="Malgun Gothic"/>
              </a:rPr>
              <a:t>다수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55968" y="1518031"/>
            <a:ext cx="1511300" cy="1520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0020" marR="15240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시즌</a:t>
            </a: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4</a:t>
            </a:r>
            <a:r>
              <a:rPr sz="1400" spc="-1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400" spc="-5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점프</a:t>
            </a:r>
            <a:r>
              <a:rPr sz="1400" spc="-20" dirty="0">
                <a:solidFill>
                  <a:srgbClr val="5F5F5F"/>
                </a:solidFill>
                <a:latin typeface="Segoe UI Symbol"/>
                <a:cs typeface="Segoe UI Symbol"/>
              </a:rPr>
              <a:t>]</a:t>
            </a:r>
            <a:endParaRPr sz="1400">
              <a:latin typeface="Segoe UI Symbol"/>
              <a:cs typeface="Segoe UI Symbol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50" dirty="0">
                <a:solidFill>
                  <a:srgbClr val="5F5F5F"/>
                </a:solidFill>
                <a:latin typeface="Malgun Gothic"/>
                <a:cs typeface="Malgun Gothic"/>
              </a:rPr>
              <a:t>와 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도깨비소동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슈퍼영웅</a:t>
            </a:r>
            <a:r>
              <a:rPr sz="1400" spc="-9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400" spc="-2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50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여지역</a:t>
            </a:r>
            <a:r>
              <a:rPr sz="1400" spc="-9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투어공연 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어린이공연</a:t>
            </a:r>
            <a:r>
              <a:rPr sz="1400" spc="-12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5" dirty="0">
                <a:solidFill>
                  <a:srgbClr val="5F5F5F"/>
                </a:solidFill>
                <a:latin typeface="Malgun Gothic"/>
                <a:cs typeface="Malgun Gothic"/>
              </a:rPr>
              <a:t>다수</a:t>
            </a:r>
            <a:endParaRPr sz="1400">
              <a:latin typeface="Malgun Gothic"/>
              <a:cs typeface="Malgun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84563" y="1421333"/>
            <a:ext cx="1817370" cy="18091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86995" algn="ctr">
              <a:lnSpc>
                <a:spcPct val="100000"/>
              </a:lnSpc>
              <a:spcBef>
                <a:spcPts val="95"/>
              </a:spcBef>
            </a:pP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뽀로로와</a:t>
            </a:r>
            <a:r>
              <a:rPr sz="1300" spc="-7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도깨비소동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디보와</a:t>
            </a:r>
            <a:r>
              <a:rPr sz="1300" spc="-7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슈퍼밴드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꼬마버스타요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뽀로로탐험대</a:t>
            </a:r>
            <a:r>
              <a:rPr sz="1300" spc="-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25" dirty="0">
                <a:solidFill>
                  <a:srgbClr val="5F5F5F"/>
                </a:solidFill>
                <a:latin typeface="Malgun Gothic"/>
                <a:cs typeface="Malgun Gothic"/>
              </a:rPr>
              <a:t>크롱을 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구해줘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!]</a:t>
            </a:r>
            <a:endParaRPr sz="1300">
              <a:latin typeface="Segoe UI Symbol"/>
              <a:cs typeface="Segoe UI Symbo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꼬마버스타요</a:t>
            </a:r>
            <a:r>
              <a:rPr sz="1300" spc="-4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싱싱극장</a:t>
            </a:r>
            <a:r>
              <a:rPr sz="1300" spc="-2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뽀로로콘서트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300" spc="-10" dirty="0">
                <a:solidFill>
                  <a:srgbClr val="5F5F5F"/>
                </a:solidFill>
                <a:latin typeface="Malgun Gothic"/>
                <a:cs typeface="Malgun Gothic"/>
              </a:rPr>
              <a:t>파워레인져</a:t>
            </a:r>
            <a:r>
              <a:rPr sz="1300" spc="-10" dirty="0">
                <a:solidFill>
                  <a:srgbClr val="5F5F5F"/>
                </a:solidFill>
                <a:latin typeface="Segoe UI Symbol"/>
                <a:cs typeface="Segoe UI Symbol"/>
              </a:rPr>
              <a:t>]</a:t>
            </a:r>
            <a:endParaRPr sz="1300">
              <a:latin typeface="Segoe UI Symbol"/>
              <a:cs typeface="Segoe UI Symbol"/>
            </a:endParaRPr>
          </a:p>
          <a:p>
            <a:pPr algn="ctr">
              <a:lnSpc>
                <a:spcPct val="100000"/>
              </a:lnSpc>
            </a:pPr>
            <a:r>
              <a:rPr sz="1300" spc="-20" dirty="0">
                <a:solidFill>
                  <a:srgbClr val="5F5F5F"/>
                </a:solidFill>
                <a:latin typeface="Malgun Gothic"/>
                <a:cs typeface="Malgun Gothic"/>
              </a:rPr>
              <a:t>전국투어</a:t>
            </a:r>
            <a:endParaRPr sz="1300">
              <a:latin typeface="Malgun Gothic"/>
              <a:cs typeface="Malgun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3632" y="4367529"/>
            <a:ext cx="178625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크롱을구해줘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슈퍼잼잼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꼬마버스</a:t>
            </a:r>
            <a:r>
              <a:rPr sz="1400" spc="-9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5" dirty="0">
                <a:solidFill>
                  <a:srgbClr val="5F5F5F"/>
                </a:solidFill>
                <a:latin typeface="Malgun Gothic"/>
                <a:cs typeface="Malgun Gothic"/>
              </a:rPr>
              <a:t>타요</a:t>
            </a:r>
            <a:r>
              <a:rPr sz="1400" spc="-25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미니특공대</a:t>
            </a: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]</a:t>
            </a:r>
            <a:r>
              <a:rPr sz="1400" spc="-2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400" spc="-50" dirty="0">
                <a:solidFill>
                  <a:srgbClr val="5F5F5F"/>
                </a:solidFill>
                <a:latin typeface="Malgun Gothic"/>
                <a:cs typeface="Malgun Gothic"/>
              </a:rPr>
              <a:t>외</a:t>
            </a:r>
            <a:endParaRPr sz="1400">
              <a:latin typeface="Malgun Gothic"/>
              <a:cs typeface="Malgun Gothic"/>
            </a:endParaRPr>
          </a:p>
          <a:p>
            <a:pPr algn="ctr">
              <a:lnSpc>
                <a:spcPct val="100000"/>
              </a:lnSpc>
              <a:spcBef>
                <a:spcPts val="1685"/>
              </a:spcBef>
            </a:pP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서울</a:t>
            </a:r>
            <a:r>
              <a:rPr sz="1400" spc="-11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공연</a:t>
            </a:r>
            <a:r>
              <a:rPr sz="1400" spc="-12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홍보대행</a:t>
            </a:r>
            <a:endParaRPr sz="1400">
              <a:latin typeface="Malgun Gothic"/>
              <a:cs typeface="Malgun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81958" y="4428235"/>
            <a:ext cx="142875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로봇트레인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변신자동차</a:t>
            </a:r>
            <a:r>
              <a:rPr sz="1400" spc="-8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5" dirty="0">
                <a:solidFill>
                  <a:srgbClr val="5F5F5F"/>
                </a:solidFill>
                <a:latin typeface="Malgun Gothic"/>
                <a:cs typeface="Malgun Gothic"/>
              </a:rPr>
              <a:t>또봇</a:t>
            </a:r>
            <a:r>
              <a:rPr sz="1400" spc="-25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시크릿쥬쥬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미니특공대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슈퍼윙스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44410" y="4387088"/>
            <a:ext cx="1428115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dirty="0">
                <a:solidFill>
                  <a:srgbClr val="5F5F5F"/>
                </a:solidFill>
                <a:latin typeface="Malgun Gothic"/>
                <a:cs typeface="Malgun Gothic"/>
              </a:rPr>
              <a:t>고고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다이노</a:t>
            </a:r>
            <a:r>
              <a:rPr sz="1400" spc="-2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엄마까투리</a:t>
            </a:r>
            <a:r>
              <a:rPr sz="1400" spc="-114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dirty="0">
                <a:solidFill>
                  <a:srgbClr val="5F5F5F"/>
                </a:solidFill>
                <a:latin typeface="Segoe UI Symbol"/>
                <a:cs typeface="Segoe UI Symbol"/>
              </a:rPr>
              <a:t>I,</a:t>
            </a:r>
            <a:r>
              <a:rPr sz="1400" spc="35" dirty="0">
                <a:solidFill>
                  <a:srgbClr val="5F5F5F"/>
                </a:solidFill>
                <a:latin typeface="Segoe UI Symbol"/>
                <a:cs typeface="Segoe UI Symbol"/>
              </a:rPr>
              <a:t> </a:t>
            </a:r>
            <a:r>
              <a:rPr sz="1400" spc="-25" dirty="0">
                <a:solidFill>
                  <a:srgbClr val="5F5F5F"/>
                </a:solidFill>
                <a:latin typeface="Segoe UI Symbol"/>
                <a:cs typeface="Segoe UI Symbol"/>
              </a:rPr>
              <a:t>II]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월드스타</a:t>
            </a:r>
            <a:r>
              <a:rPr sz="1400" spc="-8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400" spc="-2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슈퍼윙스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20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뽀로로 </a:t>
            </a:r>
            <a:r>
              <a:rPr sz="1400" spc="-10" dirty="0">
                <a:solidFill>
                  <a:srgbClr val="5F5F5F"/>
                </a:solidFill>
                <a:latin typeface="Malgun Gothic"/>
                <a:cs typeface="Malgun Gothic"/>
              </a:rPr>
              <a:t>아이스크림왕국</a:t>
            </a:r>
            <a:r>
              <a:rPr sz="1400" spc="-10" dirty="0">
                <a:solidFill>
                  <a:srgbClr val="5F5F5F"/>
                </a:solidFill>
                <a:latin typeface="Segoe UI Symbol"/>
                <a:cs typeface="Segoe UI Symbol"/>
              </a:rPr>
              <a:t>] </a:t>
            </a:r>
            <a:r>
              <a:rPr sz="1400" spc="-20" dirty="0">
                <a:solidFill>
                  <a:srgbClr val="5F5F5F"/>
                </a:solidFill>
                <a:latin typeface="Malgun Gothic"/>
                <a:cs typeface="Malgun Gothic"/>
              </a:rPr>
              <a:t>전국투어</a:t>
            </a:r>
            <a:endParaRPr sz="1400">
              <a:latin typeface="Malgun Gothic"/>
              <a:cs typeface="Malgun Goth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20" name="object 20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573259" y="4314520"/>
            <a:ext cx="19875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800" b="1" dirty="0">
                <a:solidFill>
                  <a:srgbClr val="5F5F5F"/>
                </a:solidFill>
                <a:latin typeface="Malgun Gothic"/>
                <a:cs typeface="Malgun Gothic"/>
              </a:rPr>
              <a:t>산타와</a:t>
            </a:r>
            <a:r>
              <a:rPr sz="1800" b="1" spc="-16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800" b="1" spc="-20" dirty="0">
                <a:solidFill>
                  <a:srgbClr val="5F5F5F"/>
                </a:solidFill>
                <a:latin typeface="Malgun Gothic"/>
                <a:cs typeface="Malgun Gothic"/>
              </a:rPr>
              <a:t>월드스타</a:t>
            </a:r>
            <a:endParaRPr sz="1800">
              <a:latin typeface="Malgun Gothic"/>
              <a:cs typeface="Malgun Gothic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5F5F5F"/>
                </a:solidFill>
                <a:latin typeface="Malgun Gothic"/>
                <a:cs typeface="Malgun Gothic"/>
              </a:rPr>
              <a:t>뽀로로</a:t>
            </a:r>
            <a:r>
              <a:rPr sz="18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(</a:t>
            </a:r>
            <a:r>
              <a:rPr sz="1800" b="1" spc="-10" dirty="0">
                <a:solidFill>
                  <a:srgbClr val="5F5F5F"/>
                </a:solidFill>
                <a:latin typeface="Malgun Gothic"/>
                <a:cs typeface="Malgun Gothic"/>
              </a:rPr>
              <a:t>앵콜</a:t>
            </a:r>
            <a:r>
              <a:rPr sz="18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)]</a:t>
            </a:r>
            <a:endParaRPr sz="1800">
              <a:latin typeface="Segoe UI Symbol"/>
              <a:cs typeface="Segoe UI Symbo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Segoe UI Symbol"/>
              <a:cs typeface="Segoe UI Symbol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800" b="1" dirty="0">
                <a:solidFill>
                  <a:srgbClr val="5F5F5F"/>
                </a:solidFill>
                <a:latin typeface="Segoe UI Symbol"/>
                <a:cs typeface="Segoe UI Symbol"/>
              </a:rPr>
              <a:t>[</a:t>
            </a:r>
            <a:r>
              <a:rPr sz="1800" b="1" dirty="0">
                <a:solidFill>
                  <a:srgbClr val="5F5F5F"/>
                </a:solidFill>
                <a:latin typeface="Malgun Gothic"/>
                <a:cs typeface="Malgun Gothic"/>
              </a:rPr>
              <a:t>꼬마버스</a:t>
            </a:r>
            <a:r>
              <a:rPr sz="1800" b="1" spc="-15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800" b="1" spc="-25" dirty="0">
                <a:solidFill>
                  <a:srgbClr val="5F5F5F"/>
                </a:solidFill>
                <a:latin typeface="Malgun Gothic"/>
                <a:cs typeface="Malgun Gothic"/>
              </a:rPr>
              <a:t>타요와 </a:t>
            </a:r>
            <a:r>
              <a:rPr sz="1800" b="1" dirty="0">
                <a:solidFill>
                  <a:srgbClr val="5F5F5F"/>
                </a:solidFill>
                <a:latin typeface="Malgun Gothic"/>
                <a:cs typeface="Malgun Gothic"/>
              </a:rPr>
              <a:t>하하호호</a:t>
            </a:r>
            <a:r>
              <a:rPr sz="1800" b="1" spc="-13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1800" b="1" spc="-10" dirty="0">
                <a:solidFill>
                  <a:srgbClr val="5F5F5F"/>
                </a:solidFill>
                <a:latin typeface="Malgun Gothic"/>
                <a:cs typeface="Malgun Gothic"/>
              </a:rPr>
              <a:t>노래자랑</a:t>
            </a:r>
            <a:r>
              <a:rPr sz="18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]</a:t>
            </a:r>
            <a:endParaRPr sz="1800">
              <a:latin typeface="Segoe UI Symbol"/>
              <a:cs typeface="Segoe UI 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85975" y="3458336"/>
            <a:ext cx="5899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2006</a:t>
            </a:r>
            <a:r>
              <a:rPr sz="1400" b="1" spc="-10" dirty="0">
                <a:solidFill>
                  <a:srgbClr val="5F5F5F"/>
                </a:solidFill>
                <a:latin typeface="Malgun Gothic"/>
                <a:cs typeface="Malgun Gothic"/>
              </a:rPr>
              <a:t>년</a:t>
            </a:r>
            <a:endParaRPr sz="1400">
              <a:latin typeface="Malgun Gothic"/>
              <a:cs typeface="Malgun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21885" y="3458336"/>
            <a:ext cx="411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2010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432293" y="3441319"/>
            <a:ext cx="411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2011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268204" y="3458336"/>
            <a:ext cx="4114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2013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77416" y="6265875"/>
            <a:ext cx="411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2015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71161" y="6256121"/>
            <a:ext cx="411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2017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57109" y="6304889"/>
            <a:ext cx="4114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2019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071607" y="6280810"/>
            <a:ext cx="864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F5F5F"/>
                </a:solidFill>
                <a:latin typeface="Segoe UI Symbol"/>
                <a:cs typeface="Segoe UI Symbol"/>
              </a:rPr>
              <a:t>2019-</a:t>
            </a:r>
            <a:r>
              <a:rPr sz="1400" b="1" spc="-20" dirty="0">
                <a:solidFill>
                  <a:srgbClr val="5F5F5F"/>
                </a:solidFill>
                <a:latin typeface="Segoe UI Symbol"/>
                <a:cs typeface="Segoe UI Symbol"/>
              </a:rPr>
              <a:t>2020</a:t>
            </a:r>
            <a:endParaRPr sz="1400">
              <a:latin typeface="Segoe UI Symbol"/>
              <a:cs typeface="Segoe UI Symbo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852927" y="3541776"/>
            <a:ext cx="922019" cy="127000"/>
          </a:xfrm>
          <a:custGeom>
            <a:avLst/>
            <a:gdLst/>
            <a:ahLst/>
            <a:cxnLst/>
            <a:rect l="l" t="t" r="r" b="b"/>
            <a:pathLst>
              <a:path w="922020" h="127000">
                <a:moveTo>
                  <a:pt x="858774" y="0"/>
                </a:moveTo>
                <a:lnTo>
                  <a:pt x="858774" y="31623"/>
                </a:lnTo>
                <a:lnTo>
                  <a:pt x="0" y="31623"/>
                </a:lnTo>
                <a:lnTo>
                  <a:pt x="0" y="94868"/>
                </a:lnTo>
                <a:lnTo>
                  <a:pt x="858774" y="94868"/>
                </a:lnTo>
                <a:lnTo>
                  <a:pt x="858774" y="126492"/>
                </a:lnTo>
                <a:lnTo>
                  <a:pt x="922020" y="63246"/>
                </a:lnTo>
                <a:lnTo>
                  <a:pt x="8587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02808" y="3535679"/>
            <a:ext cx="923925" cy="128270"/>
          </a:xfrm>
          <a:custGeom>
            <a:avLst/>
            <a:gdLst/>
            <a:ahLst/>
            <a:cxnLst/>
            <a:rect l="l" t="t" r="r" b="b"/>
            <a:pathLst>
              <a:path w="923925" h="128270">
                <a:moveTo>
                  <a:pt x="859536" y="0"/>
                </a:moveTo>
                <a:lnTo>
                  <a:pt x="859536" y="32004"/>
                </a:lnTo>
                <a:lnTo>
                  <a:pt x="0" y="32004"/>
                </a:lnTo>
                <a:lnTo>
                  <a:pt x="0" y="96012"/>
                </a:lnTo>
                <a:lnTo>
                  <a:pt x="859536" y="96012"/>
                </a:lnTo>
                <a:lnTo>
                  <a:pt x="859536" y="128016"/>
                </a:lnTo>
                <a:lnTo>
                  <a:pt x="923543" y="64008"/>
                </a:lnTo>
                <a:lnTo>
                  <a:pt x="8595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09076" y="3482340"/>
            <a:ext cx="923925" cy="128270"/>
          </a:xfrm>
          <a:custGeom>
            <a:avLst/>
            <a:gdLst/>
            <a:ahLst/>
            <a:cxnLst/>
            <a:rect l="l" t="t" r="r" b="b"/>
            <a:pathLst>
              <a:path w="923925" h="128270">
                <a:moveTo>
                  <a:pt x="859535" y="0"/>
                </a:moveTo>
                <a:lnTo>
                  <a:pt x="859535" y="32004"/>
                </a:lnTo>
                <a:lnTo>
                  <a:pt x="0" y="32004"/>
                </a:lnTo>
                <a:lnTo>
                  <a:pt x="0" y="96012"/>
                </a:lnTo>
                <a:lnTo>
                  <a:pt x="859535" y="96012"/>
                </a:lnTo>
                <a:lnTo>
                  <a:pt x="859535" y="128016"/>
                </a:lnTo>
                <a:lnTo>
                  <a:pt x="923544" y="64008"/>
                </a:lnTo>
                <a:lnTo>
                  <a:pt x="8595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71216" y="6307835"/>
            <a:ext cx="922019" cy="128270"/>
          </a:xfrm>
          <a:custGeom>
            <a:avLst/>
            <a:gdLst/>
            <a:ahLst/>
            <a:cxnLst/>
            <a:rect l="l" t="t" r="r" b="b"/>
            <a:pathLst>
              <a:path w="922020" h="128270">
                <a:moveTo>
                  <a:pt x="858011" y="0"/>
                </a:moveTo>
                <a:lnTo>
                  <a:pt x="858011" y="32003"/>
                </a:lnTo>
                <a:lnTo>
                  <a:pt x="0" y="32003"/>
                </a:lnTo>
                <a:lnTo>
                  <a:pt x="0" y="96011"/>
                </a:lnTo>
                <a:lnTo>
                  <a:pt x="858011" y="96011"/>
                </a:lnTo>
                <a:lnTo>
                  <a:pt x="858011" y="128015"/>
                </a:lnTo>
                <a:lnTo>
                  <a:pt x="922019" y="64007"/>
                </a:lnTo>
                <a:lnTo>
                  <a:pt x="8580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02808" y="6313932"/>
            <a:ext cx="923925" cy="127000"/>
          </a:xfrm>
          <a:custGeom>
            <a:avLst/>
            <a:gdLst/>
            <a:ahLst/>
            <a:cxnLst/>
            <a:rect l="l" t="t" r="r" b="b"/>
            <a:pathLst>
              <a:path w="923925" h="127000">
                <a:moveTo>
                  <a:pt x="860297" y="0"/>
                </a:moveTo>
                <a:lnTo>
                  <a:pt x="860297" y="31623"/>
                </a:lnTo>
                <a:lnTo>
                  <a:pt x="0" y="31623"/>
                </a:lnTo>
                <a:lnTo>
                  <a:pt x="0" y="94869"/>
                </a:lnTo>
                <a:lnTo>
                  <a:pt x="860297" y="94869"/>
                </a:lnTo>
                <a:lnTo>
                  <a:pt x="860297" y="126492"/>
                </a:lnTo>
                <a:lnTo>
                  <a:pt x="923543" y="63246"/>
                </a:lnTo>
                <a:lnTo>
                  <a:pt x="8602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3564" y="6318503"/>
            <a:ext cx="922019" cy="128270"/>
          </a:xfrm>
          <a:custGeom>
            <a:avLst/>
            <a:gdLst/>
            <a:ahLst/>
            <a:cxnLst/>
            <a:rect l="l" t="t" r="r" b="b"/>
            <a:pathLst>
              <a:path w="922020" h="128270">
                <a:moveTo>
                  <a:pt x="858011" y="0"/>
                </a:moveTo>
                <a:lnTo>
                  <a:pt x="858011" y="32004"/>
                </a:lnTo>
                <a:lnTo>
                  <a:pt x="0" y="32004"/>
                </a:lnTo>
                <a:lnTo>
                  <a:pt x="0" y="96012"/>
                </a:lnTo>
                <a:lnTo>
                  <a:pt x="858011" y="96012"/>
                </a:lnTo>
                <a:lnTo>
                  <a:pt x="858011" y="128016"/>
                </a:lnTo>
                <a:lnTo>
                  <a:pt x="922019" y="64008"/>
                </a:lnTo>
                <a:lnTo>
                  <a:pt x="8580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766" y="135382"/>
            <a:ext cx="52330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75" dirty="0">
                <a:solidFill>
                  <a:srgbClr val="5F5F5F"/>
                </a:solidFill>
                <a:latin typeface="Malgun Gothic"/>
                <a:cs typeface="Malgun Gothic"/>
              </a:rPr>
              <a:t>Performance</a:t>
            </a:r>
            <a:r>
              <a:rPr sz="4400" b="1" spc="-750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90" dirty="0">
                <a:solidFill>
                  <a:srgbClr val="5F5F5F"/>
                </a:solidFill>
                <a:latin typeface="Malgun Gothic"/>
                <a:cs typeface="Malgun Gothic"/>
              </a:rPr>
              <a:t>Contents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27" y="2145792"/>
            <a:ext cx="2951988" cy="35996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2232" y="2906267"/>
            <a:ext cx="6621779" cy="7863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42232" y="3936491"/>
            <a:ext cx="6621780" cy="20116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93794" y="1369517"/>
            <a:ext cx="14274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Gulim"/>
                <a:cs typeface="Gulim"/>
              </a:rPr>
              <a:t>일본</a:t>
            </a:r>
            <a:r>
              <a:rPr sz="2000" spc="-15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Gulim"/>
                <a:cs typeface="Gulim"/>
              </a:rPr>
              <a:t>후지TV</a:t>
            </a:r>
            <a:endParaRPr sz="2000">
              <a:latin typeface="Gulim"/>
              <a:cs typeface="Guli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85434" y="1161364"/>
            <a:ext cx="36836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5" dirty="0">
                <a:solidFill>
                  <a:srgbClr val="FFFFFF"/>
                </a:solidFill>
                <a:latin typeface="Gulim"/>
                <a:cs typeface="Gulim"/>
              </a:rPr>
              <a:t>B-</a:t>
            </a:r>
            <a:r>
              <a:rPr sz="4000" b="1" spc="-10" dirty="0">
                <a:solidFill>
                  <a:srgbClr val="FFFFFF"/>
                </a:solidFill>
                <a:latin typeface="Gulim"/>
                <a:cs typeface="Gulim"/>
              </a:rPr>
              <a:t>로봇가브타크</a:t>
            </a:r>
            <a:endParaRPr sz="4000">
              <a:latin typeface="Gulim"/>
              <a:cs typeface="Guli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6991" y="1946148"/>
            <a:ext cx="7533640" cy="702945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161925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275"/>
              </a:spcBef>
            </a:pPr>
            <a:r>
              <a:rPr sz="14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2007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4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1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월</a:t>
            </a:r>
            <a:r>
              <a:rPr sz="14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~5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월까지</a:t>
            </a:r>
            <a:r>
              <a:rPr sz="14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국내재능방송에서</a:t>
            </a:r>
            <a:r>
              <a:rPr sz="14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인기리에</a:t>
            </a:r>
            <a:r>
              <a:rPr sz="14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방송되었던</a:t>
            </a:r>
            <a:r>
              <a:rPr sz="14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어린이</a:t>
            </a:r>
            <a:r>
              <a:rPr sz="1400" b="1" spc="-1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특촬물</a:t>
            </a:r>
            <a:r>
              <a:rPr sz="1400" b="1" spc="31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Segoe UI Symbol"/>
                <a:cs typeface="Segoe UI Symbol"/>
              </a:rPr>
              <a:t>B-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로봇가브타크</a:t>
            </a:r>
            <a:endParaRPr sz="1400">
              <a:latin typeface="Malgun Gothic"/>
              <a:cs typeface="Malgun Gothic"/>
            </a:endParaRPr>
          </a:p>
          <a:p>
            <a:pPr marL="106680">
              <a:lnSpc>
                <a:spcPct val="100000"/>
              </a:lnSpc>
              <a:tabLst>
                <a:tab pos="813435" algn="l"/>
                <a:tab pos="3548379" algn="l"/>
              </a:tabLst>
            </a:pPr>
            <a:r>
              <a:rPr sz="14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2007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	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국내</a:t>
            </a:r>
            <a:r>
              <a:rPr sz="14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에이전시</a:t>
            </a:r>
            <a:r>
              <a:rPr sz="1400" b="1" spc="-10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㈜트레툰으로부터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	</a:t>
            </a:r>
            <a:r>
              <a:rPr sz="14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공연라이센스를</a:t>
            </a:r>
            <a:r>
              <a:rPr sz="14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계약하여</a:t>
            </a:r>
            <a:r>
              <a:rPr sz="1400" b="1" spc="28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dirty="0">
                <a:solidFill>
                  <a:srgbClr val="001F5F"/>
                </a:solidFill>
                <a:latin typeface="Malgun Gothic"/>
                <a:cs typeface="Malgun Gothic"/>
              </a:rPr>
              <a:t>캐릭터뮤지컬로</a:t>
            </a:r>
            <a:r>
              <a:rPr sz="1400" b="1" spc="-14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400" b="1" spc="-25" dirty="0">
                <a:solidFill>
                  <a:srgbClr val="001F5F"/>
                </a:solidFill>
                <a:latin typeface="Malgun Gothic"/>
                <a:cs typeface="Malgun Gothic"/>
              </a:rPr>
              <a:t>제작</a:t>
            </a:r>
            <a:endParaRPr sz="1400">
              <a:latin typeface="Malgun Gothic"/>
              <a:cs typeface="Malgun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1" name="object 11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766" y="144856"/>
            <a:ext cx="52324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275" dirty="0">
                <a:solidFill>
                  <a:srgbClr val="5F5F5F"/>
                </a:solidFill>
                <a:latin typeface="Malgun Gothic"/>
                <a:cs typeface="Malgun Gothic"/>
              </a:rPr>
              <a:t>Performance</a:t>
            </a:r>
            <a:r>
              <a:rPr sz="4400" b="1" spc="-765" dirty="0">
                <a:solidFill>
                  <a:srgbClr val="5F5F5F"/>
                </a:solidFill>
                <a:latin typeface="Malgun Gothic"/>
                <a:cs typeface="Malgun Gothic"/>
              </a:rPr>
              <a:t> </a:t>
            </a:r>
            <a:r>
              <a:rPr sz="4400" b="1" spc="-290" dirty="0">
                <a:solidFill>
                  <a:srgbClr val="5F5F5F"/>
                </a:solidFill>
                <a:latin typeface="Malgun Gothic"/>
                <a:cs typeface="Malgun Gothic"/>
              </a:rPr>
              <a:t>Contents</a:t>
            </a:r>
            <a:endParaRPr sz="4400">
              <a:latin typeface="Malgun Gothic"/>
              <a:cs typeface="Malgun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016" y="199644"/>
            <a:ext cx="588264" cy="588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40961" y="1002537"/>
            <a:ext cx="5397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1697989" algn="l"/>
              </a:tabLst>
            </a:pPr>
            <a:r>
              <a:rPr sz="3000" spc="-15" baseline="20833" dirty="0">
                <a:solidFill>
                  <a:srgbClr val="FFFFFF"/>
                </a:solidFill>
                <a:latin typeface="Gulim"/>
                <a:cs typeface="Gulim"/>
              </a:rPr>
              <a:t>한국방송공사</a:t>
            </a:r>
            <a:r>
              <a:rPr sz="3000" baseline="20833" dirty="0">
                <a:solidFill>
                  <a:srgbClr val="FFFFFF"/>
                </a:solidFill>
                <a:latin typeface="Gulim"/>
                <a:cs typeface="Gulim"/>
              </a:rPr>
              <a:t>	</a:t>
            </a:r>
            <a:r>
              <a:rPr sz="4000" b="1" dirty="0">
                <a:solidFill>
                  <a:srgbClr val="FFFFFF"/>
                </a:solidFill>
                <a:latin typeface="Gulim"/>
                <a:cs typeface="Gulim"/>
              </a:rPr>
              <a:t>위기탈출</a:t>
            </a:r>
            <a:r>
              <a:rPr sz="4000" b="1" spc="-120" dirty="0">
                <a:solidFill>
                  <a:srgbClr val="FFFFFF"/>
                </a:solidFill>
                <a:latin typeface="Gulim"/>
                <a:cs typeface="Gulim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Gulim"/>
                <a:cs typeface="Gulim"/>
              </a:rPr>
              <a:t>넘버원</a:t>
            </a:r>
            <a:endParaRPr sz="4000">
              <a:latin typeface="Gulim"/>
              <a:cs typeface="Guli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991" y="1815083"/>
            <a:ext cx="7533640" cy="704215"/>
          </a:xfrm>
          <a:prstGeom prst="rect">
            <a:avLst/>
          </a:prstGeom>
          <a:solidFill>
            <a:srgbClr val="FFFFFF">
              <a:alpha val="19999"/>
            </a:srgbClr>
          </a:solidFill>
        </p:spPr>
        <p:txBody>
          <a:bodyPr vert="horz" wrap="square" lIns="0" tIns="121920" rIns="0" bIns="0" rtlCol="0">
            <a:spAutoFit/>
          </a:bodyPr>
          <a:lstStyle/>
          <a:p>
            <a:pPr marL="224154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2005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7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월</a:t>
            </a:r>
            <a:r>
              <a:rPr sz="1600" b="1" spc="-13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~</a:t>
            </a:r>
            <a:r>
              <a:rPr sz="1600" b="1" spc="44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2016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년</a:t>
            </a:r>
            <a:r>
              <a:rPr sz="1600" b="1" spc="-15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4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월</a:t>
            </a:r>
            <a:r>
              <a:rPr sz="1600" b="1" spc="-13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까지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지상파</a:t>
            </a:r>
            <a:r>
              <a:rPr sz="1600" b="1" spc="-114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시청률</a:t>
            </a:r>
            <a:r>
              <a:rPr sz="1600" b="1" spc="-10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종합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6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위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(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장수프로그램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)</a:t>
            </a:r>
            <a:endParaRPr sz="1600">
              <a:latin typeface="Segoe UI Symbol"/>
              <a:cs typeface="Segoe UI Symbol"/>
            </a:endParaRPr>
          </a:p>
          <a:p>
            <a:pPr marL="224154">
              <a:lnSpc>
                <a:spcPct val="100000"/>
              </a:lnSpc>
            </a:pPr>
            <a:r>
              <a:rPr sz="1600" b="1" dirty="0">
                <a:solidFill>
                  <a:srgbClr val="001F5F"/>
                </a:solidFill>
                <a:latin typeface="Malgun Gothic"/>
                <a:cs typeface="Malgun Gothic"/>
              </a:rPr>
              <a:t>어린이학습만화</a:t>
            </a:r>
            <a:r>
              <a:rPr sz="1600" b="1" spc="27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Malgun Gothic"/>
                <a:cs typeface="Malgun Gothic"/>
              </a:rPr>
              <a:t>베스트셀러</a:t>
            </a:r>
            <a:r>
              <a:rPr sz="1600" b="1" spc="-120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1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권</a:t>
            </a:r>
            <a:r>
              <a:rPr sz="1600" b="1" spc="-10" dirty="0">
                <a:solidFill>
                  <a:srgbClr val="001F5F"/>
                </a:solidFill>
                <a:latin typeface="Segoe UI Symbol"/>
                <a:cs typeface="Segoe UI Symbol"/>
              </a:rPr>
              <a:t>~</a:t>
            </a:r>
            <a:r>
              <a:rPr sz="1600" b="1" spc="-10" dirty="0">
                <a:solidFill>
                  <a:srgbClr val="001F5F"/>
                </a:solidFill>
                <a:latin typeface="Malgun Gothic"/>
                <a:cs typeface="Malgun Gothic"/>
              </a:rPr>
              <a:t>현재</a:t>
            </a:r>
            <a:r>
              <a:rPr sz="1600" b="1" spc="-135" dirty="0">
                <a:solidFill>
                  <a:srgbClr val="001F5F"/>
                </a:solidFill>
                <a:latin typeface="Malgun Gothic"/>
                <a:cs typeface="Malgun Gothic"/>
              </a:rPr>
              <a:t> </a:t>
            </a:r>
            <a:r>
              <a:rPr sz="1600" b="1" dirty="0">
                <a:solidFill>
                  <a:srgbClr val="001F5F"/>
                </a:solidFill>
                <a:latin typeface="Segoe UI Symbol"/>
                <a:cs typeface="Segoe UI Symbol"/>
              </a:rPr>
              <a:t>00</a:t>
            </a:r>
            <a:r>
              <a:rPr sz="1600" b="1" spc="-25" dirty="0">
                <a:solidFill>
                  <a:srgbClr val="001F5F"/>
                </a:solidFill>
                <a:latin typeface="Segoe UI Symbol"/>
                <a:cs typeface="Segoe UI Symbol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Malgun Gothic"/>
                <a:cs typeface="Malgun Gothic"/>
              </a:rPr>
              <a:t>발행</a:t>
            </a:r>
            <a:endParaRPr sz="1600">
              <a:latin typeface="Malgun Gothic"/>
              <a:cs typeface="Malgun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527" y="2182367"/>
            <a:ext cx="2951988" cy="359968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126991" y="4477511"/>
            <a:ext cx="7562215" cy="1874520"/>
            <a:chOff x="4126991" y="4477511"/>
            <a:chExt cx="7562215" cy="18745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6991" y="4483607"/>
              <a:ext cx="4986528" cy="1866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25711" y="4506467"/>
              <a:ext cx="2534411" cy="18166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11233" y="4491989"/>
              <a:ext cx="2563495" cy="1845945"/>
            </a:xfrm>
            <a:custGeom>
              <a:avLst/>
              <a:gdLst/>
              <a:ahLst/>
              <a:cxnLst/>
              <a:rect l="l" t="t" r="r" b="b"/>
              <a:pathLst>
                <a:path w="2563495" h="1845945">
                  <a:moveTo>
                    <a:pt x="0" y="1845563"/>
                  </a:moveTo>
                  <a:lnTo>
                    <a:pt x="2563368" y="1845563"/>
                  </a:lnTo>
                  <a:lnTo>
                    <a:pt x="2563368" y="0"/>
                  </a:lnTo>
                  <a:lnTo>
                    <a:pt x="0" y="0"/>
                  </a:lnTo>
                  <a:lnTo>
                    <a:pt x="0" y="184556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126991" y="3002279"/>
            <a:ext cx="7533640" cy="1226820"/>
            <a:chOff x="4126991" y="3002279"/>
            <a:chExt cx="7533640" cy="122682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6991" y="3002279"/>
              <a:ext cx="4640579" cy="1226820"/>
            </a:xfrm>
            <a:prstGeom prst="rect">
              <a:avLst/>
            </a:prstGeom>
          </p:spPr>
        </p:pic>
        <p:pic>
          <p:nvPicPr>
            <p:cNvPr id="13" name="object 13">
              <a:hlinkClick r:id="rId7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16767" y="3002279"/>
              <a:ext cx="943355" cy="12100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70620" y="3002279"/>
              <a:ext cx="1953767" cy="121005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53439" y="908303"/>
            <a:ext cx="2894330" cy="60960"/>
            <a:chOff x="853439" y="908303"/>
            <a:chExt cx="2894330" cy="60960"/>
          </a:xfrm>
        </p:grpSpPr>
        <p:sp>
          <p:nvSpPr>
            <p:cNvPr id="16" name="object 16"/>
            <p:cNvSpPr/>
            <p:nvPr/>
          </p:nvSpPr>
          <p:spPr>
            <a:xfrm>
              <a:off x="853439" y="908303"/>
              <a:ext cx="722630" cy="60960"/>
            </a:xfrm>
            <a:custGeom>
              <a:avLst/>
              <a:gdLst/>
              <a:ahLst/>
              <a:cxnLst/>
              <a:rect l="l" t="t" r="r" b="b"/>
              <a:pathLst>
                <a:path w="722630" h="60959">
                  <a:moveTo>
                    <a:pt x="722376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2376" y="60960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758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89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899" y="60960"/>
                  </a:lnTo>
                  <a:lnTo>
                    <a:pt x="723899" y="0"/>
                  </a:lnTo>
                  <a:close/>
                </a:path>
              </a:pathLst>
            </a:custGeom>
            <a:solidFill>
              <a:srgbClr val="FFFFFF">
                <a:alpha val="6862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99715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23616" y="908303"/>
              <a:ext cx="723900" cy="60960"/>
            </a:xfrm>
            <a:custGeom>
              <a:avLst/>
              <a:gdLst/>
              <a:ahLst/>
              <a:cxnLst/>
              <a:rect l="l" t="t" r="r" b="b"/>
              <a:pathLst>
                <a:path w="723900" h="60959">
                  <a:moveTo>
                    <a:pt x="723900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23900" y="60960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F5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</TotalTime>
  <Words>775</Words>
  <Application>Microsoft Office PowerPoint</Application>
  <PresentationFormat>와이드스크린</PresentationFormat>
  <Paragraphs>182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1" baseType="lpstr">
      <vt:lpstr>Gulim</vt:lpstr>
      <vt:lpstr>Calibri</vt:lpstr>
      <vt:lpstr>Segoe UI Symbol</vt:lpstr>
      <vt:lpstr>맑은 고딕</vt:lpstr>
      <vt:lpstr>Office Theme</vt:lpstr>
      <vt:lpstr>COMPANY PROFILE</vt:lpstr>
      <vt:lpstr>CONTENTS</vt:lpstr>
      <vt:lpstr>OUTLINE</vt:lpstr>
      <vt:lpstr>History Of Representative</vt:lpstr>
      <vt:lpstr>History Of Representative</vt:lpstr>
      <vt:lpstr>Major Business Content</vt:lpstr>
      <vt:lpstr>Corporate History</vt:lpstr>
      <vt:lpstr>Performance Contents</vt:lpstr>
      <vt:lpstr>Performance Contents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Present Condition Of Possession</vt:lpstr>
      <vt:lpstr>THANK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ES생활문화</dc:title>
  <dc:creator>user</dc:creator>
  <cp:lastModifiedBy>SEOBIACE</cp:lastModifiedBy>
  <cp:revision>15</cp:revision>
  <cp:lastPrinted>2022-09-07T10:10:31Z</cp:lastPrinted>
  <dcterms:created xsi:type="dcterms:W3CDTF">2021-02-10T02:30:43Z</dcterms:created>
  <dcterms:modified xsi:type="dcterms:W3CDTF">2022-09-27T00:54:42Z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2020-02-20T00:00:00Z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2021-02-10T00:00:00Z</vt:filetime>
  </property>
</Properties>
</file>