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6858000" cy="9144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606" y="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68440-8429-4EB6-B182-6B17813C5800}" type="datetimeFigureOut">
              <a:rPr lang="ko-KR" altLang="en-US" smtClean="0"/>
              <a:t>2023-03-21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BE829-C3E4-4C5B-AFC4-5DF3394FF1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5277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68440-8429-4EB6-B182-6B17813C5800}" type="datetimeFigureOut">
              <a:rPr lang="ko-KR" altLang="en-US" smtClean="0"/>
              <a:t>2023-03-21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BE829-C3E4-4C5B-AFC4-5DF3394FF1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4538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68440-8429-4EB6-B182-6B17813C5800}" type="datetimeFigureOut">
              <a:rPr lang="ko-KR" altLang="en-US" smtClean="0"/>
              <a:t>2023-03-21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BE829-C3E4-4C5B-AFC4-5DF3394FF1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6748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68440-8429-4EB6-B182-6B17813C5800}" type="datetimeFigureOut">
              <a:rPr lang="ko-KR" altLang="en-US" smtClean="0"/>
              <a:t>2023-03-21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BE829-C3E4-4C5B-AFC4-5DF3394FF1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1572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68440-8429-4EB6-B182-6B17813C5800}" type="datetimeFigureOut">
              <a:rPr lang="ko-KR" altLang="en-US" smtClean="0"/>
              <a:t>2023-03-21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BE829-C3E4-4C5B-AFC4-5DF3394FF1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9908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68440-8429-4EB6-B182-6B17813C5800}" type="datetimeFigureOut">
              <a:rPr lang="ko-KR" altLang="en-US" smtClean="0"/>
              <a:t>2023-03-21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BE829-C3E4-4C5B-AFC4-5DF3394FF1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6427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68440-8429-4EB6-B182-6B17813C5800}" type="datetimeFigureOut">
              <a:rPr lang="ko-KR" altLang="en-US" smtClean="0"/>
              <a:t>2023-03-21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BE829-C3E4-4C5B-AFC4-5DF3394FF1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0380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68440-8429-4EB6-B182-6B17813C5800}" type="datetimeFigureOut">
              <a:rPr lang="ko-KR" altLang="en-US" smtClean="0"/>
              <a:t>2023-03-21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BE829-C3E4-4C5B-AFC4-5DF3394FF1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5961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68440-8429-4EB6-B182-6B17813C5800}" type="datetimeFigureOut">
              <a:rPr lang="ko-KR" altLang="en-US" smtClean="0"/>
              <a:t>2023-03-21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BE829-C3E4-4C5B-AFC4-5DF3394FF1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7887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68440-8429-4EB6-B182-6B17813C5800}" type="datetimeFigureOut">
              <a:rPr lang="ko-KR" altLang="en-US" smtClean="0"/>
              <a:t>2023-03-21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BE829-C3E4-4C5B-AFC4-5DF3394FF1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5631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68440-8429-4EB6-B182-6B17813C5800}" type="datetimeFigureOut">
              <a:rPr lang="ko-KR" altLang="en-US" smtClean="0"/>
              <a:t>2023-03-21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BE829-C3E4-4C5B-AFC4-5DF3394FF1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0142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68440-8429-4EB6-B182-6B17813C5800}" type="datetimeFigureOut">
              <a:rPr lang="ko-KR" altLang="en-US" smtClean="0"/>
              <a:t>2023-03-21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BE829-C3E4-4C5B-AFC4-5DF3394FF1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9290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김현정\Documents\LotApps\Free PDF to JPG Converter\[유진엠플러스]브레드이발소_시즌2_공연_기획사배포용 (1)\[유진엠플러스]브레드이발소_시즌2_공연_기획사배포용 (1)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8"/>
          <a:stretch/>
        </p:blipFill>
        <p:spPr bwMode="auto">
          <a:xfrm>
            <a:off x="188640" y="1403648"/>
            <a:ext cx="652316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김현정\Documents\LotApps\Free PDF to JPG Converter\[유진엠플러스]브레드이발소_시즌2_공연_기획사배포용 (1)\[유진엠플러스]브레드이발소_시즌2_공연_기획사배포용 (1)-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3" t="41035" r="8929" b="6361"/>
          <a:stretch/>
        </p:blipFill>
        <p:spPr bwMode="auto">
          <a:xfrm>
            <a:off x="1412776" y="6834620"/>
            <a:ext cx="4358980" cy="209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8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김현정\Documents\LotApps\Free PDF to JPG Converter\[유진엠플러스]브레드이발소_시즌2_공연_기획사배포용 (1)\[유진엠플러스]브레드이발소_시즌2_공연_기획사배포용 (1)-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12"/>
          <a:stretch/>
        </p:blipFill>
        <p:spPr bwMode="auto">
          <a:xfrm>
            <a:off x="214121" y="3957096"/>
            <a:ext cx="6459674" cy="505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21" y="78607"/>
            <a:ext cx="6459674" cy="4616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1484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김현정\Documents\LotApps\Free PDF to JPG Converter\[유진엠플러스]브레드이발소_시즌2_공연_기획사배포용 (1)\[유진엠플러스]브레드이발소_시즌2_공연_기획사배포용 (1)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19" y="179512"/>
            <a:ext cx="5790357" cy="428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08"/>
          <a:stretch/>
        </p:blipFill>
        <p:spPr bwMode="auto">
          <a:xfrm>
            <a:off x="372474" y="4644008"/>
            <a:ext cx="6167371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372475" y="4716016"/>
            <a:ext cx="32022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29" y="5148064"/>
            <a:ext cx="6007259" cy="3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702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 bwMode="auto">
          <a:xfrm>
            <a:off x="392198" y="212570"/>
            <a:ext cx="6167371" cy="4417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476672" y="212570"/>
            <a:ext cx="216024" cy="326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0"/>
          <a:stretch/>
        </p:blipFill>
        <p:spPr bwMode="auto">
          <a:xfrm>
            <a:off x="271527" y="4630204"/>
            <a:ext cx="6408712" cy="4405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933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104412"/>
              </p:ext>
            </p:extLst>
          </p:nvPr>
        </p:nvGraphicFramePr>
        <p:xfrm>
          <a:off x="692696" y="973145"/>
          <a:ext cx="5544614" cy="7832607"/>
        </p:xfrm>
        <a:graphic>
          <a:graphicData uri="http://schemas.openxmlformats.org/drawingml/2006/table">
            <a:tbl>
              <a:tblPr/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8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10623">
                <a:tc gridSpan="3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900" kern="0" spc="10" dirty="0">
                          <a:solidFill>
                            <a:srgbClr val="000000"/>
                          </a:solidFill>
                          <a:effectLst/>
                          <a:ea typeface="나눔스퀘어"/>
                        </a:rPr>
                        <a:t>출연자 명</a:t>
                      </a:r>
                      <a:r>
                        <a:rPr lang="ko-KR" altLang="en-US" sz="2900" kern="0" spc="20" dirty="0">
                          <a:solidFill>
                            <a:srgbClr val="000000"/>
                          </a:solidFill>
                          <a:effectLst/>
                          <a:ea typeface="나눔스퀘어"/>
                        </a:rPr>
                        <a:t>단</a:t>
                      </a:r>
                      <a:endParaRPr lang="ko-KR" altLang="en-US" sz="7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183" marR="47183" marT="13045" marB="1304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6784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ea typeface="나눔스퀘어 Bold"/>
                        </a:rPr>
                        <a:t>배역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나눔스퀘어 Bold"/>
                        </a:rPr>
                        <a:t>/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ea typeface="나눔스퀘어 Bold"/>
                        </a:rPr>
                        <a:t>담당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183" marR="47183" marT="13045" marB="130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ea typeface="나눔스퀘어 Bold"/>
                        </a:rPr>
                        <a:t>성명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나눔스퀘어 Bold"/>
                        </a:rPr>
                        <a:t>(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ea typeface="나눔스퀘어 Bold"/>
                        </a:rPr>
                        <a:t>예명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나눔스퀘어 Bold"/>
                        </a:rPr>
                        <a:t>)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183" marR="47183" marT="13045" marB="130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ea typeface="나눔스퀘어 Bold"/>
                        </a:rPr>
                        <a:t>주 요 경 </a:t>
                      </a: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ea typeface="나눔스퀘어 Bold"/>
                        </a:rPr>
                        <a:t>력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183" marR="47183" marT="13045" marB="130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896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ea typeface="나눔스퀘어 Bold"/>
                        </a:rPr>
                        <a:t>브레드</a:t>
                      </a: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183" marR="47183" marT="13045" marB="130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나눔스퀘어 Bold"/>
                        </a:rPr>
                        <a:t>남정현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183" marR="47183" marT="13045" marB="130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ea typeface="나눔스퀘어 Bold"/>
                        </a:rPr>
                        <a:t>로보카폴리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스퀘어 Bold"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나눔스퀘어 Bold"/>
                        </a:rPr>
                        <a:t>신비아파트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183" marR="47183" marT="13045" marB="130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896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ea typeface="나눔스퀘어 Bold"/>
                        </a:rPr>
                        <a:t>윌크</a:t>
                      </a: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183" marR="47183" marT="13045" marB="130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ea typeface="나눔스퀘어 Bold"/>
                        </a:rPr>
                        <a:t>고건영</a:t>
                      </a: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183" marR="47183" marT="13045" marB="130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ea typeface="나눔스퀘어 Bold"/>
                        </a:rPr>
                        <a:t>요괴워치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스퀘어 Bold"/>
                        </a:rPr>
                        <a:t>,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ea typeface="나눔스퀘어 Bold"/>
                        </a:rPr>
                        <a:t>캐리와친구들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183" marR="47183" marT="13045" marB="130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896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ea typeface="나눔스퀘어 Bold"/>
                        </a:rPr>
                        <a:t>초코</a:t>
                      </a: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183" marR="47183" marT="13045" marB="130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ea typeface="나눔스퀘어 Bold"/>
                        </a:rPr>
                        <a:t>박소은</a:t>
                      </a: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183" marR="47183" marT="13045" marB="130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ea typeface="나눔스퀘어 Bold"/>
                        </a:rPr>
                        <a:t>온조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스퀘어 Bold"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나눔스퀘어 Bold"/>
                        </a:rPr>
                        <a:t>바람처럼 불꽃처럼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183" marR="47183" marT="13045" marB="130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3873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ea typeface="나눔스퀘어 Bold"/>
                        </a:rPr>
                        <a:t>감자칩</a:t>
                      </a: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183" marR="47183" marT="13045" marB="130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ea typeface="나눔스퀘어 Bold"/>
                        </a:rPr>
                        <a:t>천재권</a:t>
                      </a: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183" marR="47183" marT="13045" marB="130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ea typeface="나눔스퀘어 Bold"/>
                        </a:rPr>
                        <a:t>다이노코어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나눔스퀘어 Bold"/>
                        </a:rPr>
                        <a:t> 시즌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스퀘어 Bold"/>
                        </a:rPr>
                        <a:t>1,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나눔스퀘어 Bold"/>
                        </a:rPr>
                        <a:t>시즌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스퀘어 Bold"/>
                        </a:rPr>
                        <a:t>2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183" marR="47183" marT="13045" marB="130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3873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나눔스퀘어 Bold"/>
                        </a:rPr>
                        <a:t>바게트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183" marR="47183" marT="13045" marB="130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나눔스퀘어 Bold"/>
                        </a:rPr>
                        <a:t>장경원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183" marR="47183" marT="13045" marB="130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ea typeface="나눔스퀘어 Bold"/>
                        </a:rPr>
                        <a:t>유후와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나눔스퀘어 Bold"/>
                        </a:rPr>
                        <a:t> 친구들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183" marR="47183" marT="13045" marB="130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2274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ea typeface="나눔스퀘어 Bold"/>
                        </a:rPr>
                        <a:t>프레첼</a:t>
                      </a: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183" marR="47183" marT="13045" marB="130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ea typeface="나눔스퀘어 Bold"/>
                        </a:rPr>
                        <a:t>이윤성</a:t>
                      </a: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183" marR="47183" marT="13045" marB="130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나눔스퀘어 Bold"/>
                        </a:rPr>
                        <a:t>레이디버그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스퀘어 Bold"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나눔스퀘어 Bold"/>
                        </a:rPr>
                        <a:t>신비아파트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183" marR="47183" marT="13045" marB="130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2274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ea typeface="나눔스퀘어 Bold"/>
                        </a:rPr>
                        <a:t>마카롱외</a:t>
                      </a: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183" marR="47183" marT="13045" marB="130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ea typeface="나눔스퀘어 Bold"/>
                        </a:rPr>
                        <a:t>고성현</a:t>
                      </a: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183" marR="47183" marT="13045" marB="130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ea typeface="나눔스퀘어 Bold"/>
                        </a:rPr>
                        <a:t>라바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스퀘어 Bold"/>
                        </a:rPr>
                        <a:t>,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ea typeface="나눔스퀘어 Bold"/>
                        </a:rPr>
                        <a:t>와치카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스퀘어 Bold"/>
                        </a:rPr>
                        <a:t>,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ea typeface="나눔스퀘어 Bold"/>
                        </a:rPr>
                        <a:t>요괴워치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스퀘어 Bold"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나눔스퀘어 Bold"/>
                        </a:rPr>
                        <a:t>신비아파트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183" marR="47183" marT="13045" marB="130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2274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ea typeface="나눔스퀘어 Bold"/>
                        </a:rPr>
                        <a:t>기자외 멀티</a:t>
                      </a: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183" marR="47183" marT="13045" marB="130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ea typeface="나눔스퀘어 Bold"/>
                        </a:rPr>
                        <a:t>홍진관</a:t>
                      </a: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183" marR="47183" marT="13045" marB="130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ea typeface="나눔스퀘어 Bold"/>
                        </a:rPr>
                        <a:t>시크릿쥬쥬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스퀘어 Bold"/>
                        </a:rPr>
                        <a:t>2,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ea typeface="나눔스퀘어 Bold"/>
                        </a:rPr>
                        <a:t>캣조르바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스퀘어 Bold"/>
                        </a:rPr>
                        <a:t>,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ea typeface="나눔스퀘어 Bold"/>
                        </a:rPr>
                        <a:t>로보카폴리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183" marR="47183" marT="13045" marB="130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62274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ea typeface="나눔스퀘어 Bold"/>
                        </a:rPr>
                        <a:t>댄서외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나눔스퀘어 Bold"/>
                        </a:rPr>
                        <a:t> 멀티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183" marR="47183" marT="13045" marB="130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ea typeface="나눔스퀘어 Bold"/>
                        </a:rPr>
                        <a:t>이제준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183" marR="47183" marT="13045" marB="130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나눔스퀘어 Bold"/>
                        </a:rPr>
                        <a:t>뮤지컬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ea typeface="나눔스퀘어 Bold"/>
                        </a:rPr>
                        <a:t>라바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183" marR="47183" marT="13045" marB="130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02670">
                <a:tc grid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ea typeface="나눔스퀘어 Bold"/>
                        </a:rPr>
                        <a:t>총 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나눔스퀘어 Bold"/>
                        </a:rPr>
                        <a:t> 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ea typeface="나눔스퀘어 Bold"/>
                        </a:rPr>
                        <a:t>출 연 인 원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183" marR="47183" marT="13045" marB="130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나눔스퀘어 Bold"/>
                        </a:rPr>
                        <a:t>9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나눔스퀘어 Bold"/>
                          <a:ea typeface="나눔스퀘어 Bold"/>
                        </a:rPr>
                        <a:t>명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나눔스퀘어 Bold"/>
                      </a:endParaRPr>
                    </a:p>
                  </a:txBody>
                  <a:tcPr marL="47183" marR="47183" marT="13045" marB="130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862" y="213084"/>
            <a:ext cx="2822575" cy="201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52936" y="1795626"/>
            <a:ext cx="1494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solidFill>
                  <a:schemeClr val="bg1"/>
                </a:solidFill>
                <a:latin typeface="에스코어 드림 6 Bold" pitchFamily="34" charset="-127"/>
                <a:ea typeface="에스코어 드림 6 Bold" pitchFamily="34" charset="-127"/>
              </a:rPr>
              <a:t>출연자 명단</a:t>
            </a:r>
          </a:p>
        </p:txBody>
      </p:sp>
    </p:spTree>
    <p:extLst>
      <p:ext uri="{BB962C8B-B14F-4D97-AF65-F5344CB8AC3E}">
        <p14:creationId xmlns:p14="http://schemas.microsoft.com/office/powerpoint/2010/main" val="1453364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78</Words>
  <Application>Microsoft Office PowerPoint</Application>
  <PresentationFormat>화면 슬라이드 쇼(4:3)</PresentationFormat>
  <Paragraphs>34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0" baseType="lpstr">
      <vt:lpstr>나눔스퀘어 Bold</vt:lpstr>
      <vt:lpstr>맑은 고딕</vt:lpstr>
      <vt:lpstr>에스코어 드림 6 Bold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김현정</dc:creator>
  <cp:lastModifiedBy>동그라미_C</cp:lastModifiedBy>
  <cp:revision>5</cp:revision>
  <dcterms:created xsi:type="dcterms:W3CDTF">2023-03-13T07:54:46Z</dcterms:created>
  <dcterms:modified xsi:type="dcterms:W3CDTF">2023-03-21T07:33:12Z</dcterms:modified>
</cp:coreProperties>
</file>