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3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EC01-DB8E-44D2-8BA5-73A3E605AD23}" type="datetimeFigureOut">
              <a:rPr lang="ko-KR" altLang="en-US" smtClean="0"/>
              <a:t>2023-03-09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CDB2-B7C4-4F48-9849-BC82DCF49F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346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EC01-DB8E-44D2-8BA5-73A3E605AD23}" type="datetimeFigureOut">
              <a:rPr lang="ko-KR" altLang="en-US" smtClean="0"/>
              <a:t>2023-03-09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CDB2-B7C4-4F48-9849-BC82DCF49F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267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EC01-DB8E-44D2-8BA5-73A3E605AD23}" type="datetimeFigureOut">
              <a:rPr lang="ko-KR" altLang="en-US" smtClean="0"/>
              <a:t>2023-03-09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CDB2-B7C4-4F48-9849-BC82DCF49F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62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EC01-DB8E-44D2-8BA5-73A3E605AD23}" type="datetimeFigureOut">
              <a:rPr lang="ko-KR" altLang="en-US" smtClean="0"/>
              <a:t>2023-03-09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CDB2-B7C4-4F48-9849-BC82DCF49F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195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EC01-DB8E-44D2-8BA5-73A3E605AD23}" type="datetimeFigureOut">
              <a:rPr lang="ko-KR" altLang="en-US" smtClean="0"/>
              <a:t>2023-03-09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CDB2-B7C4-4F48-9849-BC82DCF49F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3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EC01-DB8E-44D2-8BA5-73A3E605AD23}" type="datetimeFigureOut">
              <a:rPr lang="ko-KR" altLang="en-US" smtClean="0"/>
              <a:t>2023-03-09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CDB2-B7C4-4F48-9849-BC82DCF49F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648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EC01-DB8E-44D2-8BA5-73A3E605AD23}" type="datetimeFigureOut">
              <a:rPr lang="ko-KR" altLang="en-US" smtClean="0"/>
              <a:t>2023-03-09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CDB2-B7C4-4F48-9849-BC82DCF49F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386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EC01-DB8E-44D2-8BA5-73A3E605AD23}" type="datetimeFigureOut">
              <a:rPr lang="ko-KR" altLang="en-US" smtClean="0"/>
              <a:t>2023-03-09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CDB2-B7C4-4F48-9849-BC82DCF49F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94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EC01-DB8E-44D2-8BA5-73A3E605AD23}" type="datetimeFigureOut">
              <a:rPr lang="ko-KR" altLang="en-US" smtClean="0"/>
              <a:t>2023-03-09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CDB2-B7C4-4F48-9849-BC82DCF49F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595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EC01-DB8E-44D2-8BA5-73A3E605AD23}" type="datetimeFigureOut">
              <a:rPr lang="ko-KR" altLang="en-US" smtClean="0"/>
              <a:t>2023-03-09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CDB2-B7C4-4F48-9849-BC82DCF49F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23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EC01-DB8E-44D2-8BA5-73A3E605AD23}" type="datetimeFigureOut">
              <a:rPr lang="ko-KR" altLang="en-US" smtClean="0"/>
              <a:t>2023-03-09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CDB2-B7C4-4F48-9849-BC82DCF49F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383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3EC01-DB8E-44D2-8BA5-73A3E605AD23}" type="datetimeFigureOut">
              <a:rPr lang="ko-KR" altLang="en-US" smtClean="0"/>
              <a:t>2023-03-09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3CDB2-B7C4-4F48-9849-BC82DCF49F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437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52736" y="6588224"/>
            <a:ext cx="4800600" cy="6480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dirty="0" smtClean="0">
                <a:solidFill>
                  <a:srgbClr val="DD3581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공연소개서</a:t>
            </a:r>
            <a:endParaRPr lang="ko-KR" altLang="en-US" dirty="0">
              <a:solidFill>
                <a:srgbClr val="DD3581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pic>
        <p:nvPicPr>
          <p:cNvPr id="1026" name="Picture 2" descr="C:\Users\김현정\Documents\LotApps\Free PDF to JPG Converter\뮤지컬 꼬미마녀 라라 공연소개서-FINAL-동그라미\뮤지컬 꼬미마녀 라라 공연소개서-FINAL-동그라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52" y="1403648"/>
            <a:ext cx="6528727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0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김현정\Documents\LotApps\Free PDF to JPG Converter\뮤지컬 꼬미마녀 라라 공연소개서-FINAL-동그라미\뮤지컬 꼬미마녀 라라 공연소개서-FINAL-동그라미-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2263" r="3072" b="2874"/>
          <a:stretch/>
        </p:blipFill>
        <p:spPr bwMode="auto">
          <a:xfrm>
            <a:off x="362155" y="179512"/>
            <a:ext cx="6204031" cy="476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김현정\Documents\LotApps\Free PDF to JPG Converter\뮤지컬 꼬미마녀 라라 공연소개서-FINAL-동그라미\뮤지컬 꼬미마녀 라라 공연소개서-FINAL-동그라미-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" t="23267" r="3210" b="2472"/>
          <a:stretch/>
        </p:blipFill>
        <p:spPr bwMode="auto">
          <a:xfrm>
            <a:off x="248973" y="5117013"/>
            <a:ext cx="6433072" cy="386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086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김현정\Documents\LotApps\Free PDF to JPG Converter\뮤지컬 꼬미마녀 라라 공연소개서-FINAL-동그라미\뮤지컬 꼬미마녀 라라 공연소개서-FINAL-동그라미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4247965"/>
            <a:ext cx="6192688" cy="464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C:\Users\김현정\Documents\LotApps\Free PDF to JPG Converter\뮤지컬 꼬미마녀 라라 공연소개서-FINAL-동그라미\뮤지컬 꼬미마녀 라라 공연소개서-FINAL-동그라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07504"/>
            <a:ext cx="6192688" cy="46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93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C:\Users\김현정\Documents\LotApps\Free PDF to JPG Converter\뮤지컬 꼬미마녀 라라 공연소개서-FINAL-동그라미\뮤지컬 꼬미마녀 라라 공연소개서-FINAL-동그라미-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4"/>
          <a:stretch/>
        </p:blipFill>
        <p:spPr bwMode="auto">
          <a:xfrm>
            <a:off x="260647" y="179512"/>
            <a:ext cx="6336705" cy="447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김현정\Documents\LotApps\Free PDF to JPG Converter\뮤지컬 꼬미마녀 라라 공연소개서-FINAL-동그라미\뮤지컬 꼬미마녀 라라 공연소개서-FINAL-동그라미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4646196"/>
            <a:ext cx="6264696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833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C:\Users\김현정\Documents\LotApps\Free PDF to JPG Converter\뮤지컬 꼬미마녀 라라 공연소개서-FINAL-동그라미\뮤지컬 꼬미마녀 라라 공연소개서-FINAL-동그라미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65928"/>
            <a:ext cx="6192688" cy="456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김현정\Documents\LotApps\Free PDF to JPG Converter\뮤지컬 꼬미마녀 라라 공연소개서-FINAL-동그라미\뮤지컬 꼬미마녀 라라 공연소개서-FINAL-동그라미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4644008"/>
            <a:ext cx="6192688" cy="426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544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김현정\Documents\LotApps\Free PDF to JPG Converter\뮤지컬 꼬미마녀 라라 공연소개서-FINAL-동그라미\뮤지컬 꼬미마녀 라라 공연소개서-FINAL-동그라미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4499992"/>
            <a:ext cx="6092206" cy="448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김현정\Documents\LotApps\Free PDF to JPG Converter\뮤지컬 꼬미마녀 라라 공연소개서-FINAL-동그라미\뮤지컬 꼬미마녀 라라 공연소개서-FINAL-동그라미-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164373"/>
            <a:ext cx="6092207" cy="456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29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김현정\Documents\LotApps\Free PDF to JPG Converter\뮤지컬 꼬미마녀 라라 공연소개서-FINAL-동그라미\뮤지컬 꼬미마녀 라라 공연소개서-FINAL-동그라미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91" y="228812"/>
            <a:ext cx="5839437" cy="437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김현정\Documents\LotApps\Free PDF to JPG Converter\뮤지컬 꼬미마녀 라라 공연소개서-FINAL-동그라미\뮤지컬 꼬미마녀 라라 공연소개서-FINAL-동그라미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90" y="4566908"/>
            <a:ext cx="5839437" cy="437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253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김현정\Documents\LotApps\Free PDF to JPG Converter\뮤지컬 꼬미마녀 라라 공연소개서-FINAL-동그라미\뮤지컬 꼬미마녀 라라 공연소개서-FINAL-동그라미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18402"/>
            <a:ext cx="6226162" cy="466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김현정\Documents\LotApps\Free PDF to JPG Converter\뮤지컬 꼬미마녀 라라 공연소개서-FINAL-동그라미\뮤지컬 꼬미마녀 라라 공연소개서-FINAL-동그라미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4309595"/>
            <a:ext cx="6226162" cy="466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865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김현정\Documents\LotApps\Free PDF to JPG Converter\뮤지컬 꼬미마녀 라라 공연소개서-FINAL-동그라미\뮤지컬 꼬미마녀 라라 공연소개서-FINAL-동그라미-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" t="4321" r="1459" b="3192"/>
          <a:stretch/>
        </p:blipFill>
        <p:spPr bwMode="auto">
          <a:xfrm>
            <a:off x="300496" y="4489686"/>
            <a:ext cx="6224848" cy="447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C:\Users\김현정\Documents\LotApps\Free PDF to JPG Converter\뮤지컬 꼬미마녀 라라 공연소개서-FINAL-동그라미\뮤지컬 꼬미마녀 라라 공연소개서-FINAL-동그라미-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" b="2057"/>
          <a:stretch/>
        </p:blipFill>
        <p:spPr bwMode="auto">
          <a:xfrm>
            <a:off x="268218" y="107504"/>
            <a:ext cx="6257125" cy="438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416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김현정\Documents\LotApps\Free PDF to JPG Converter\뮤지컬 꼬미마녀 라라 공연소개서-FINAL-동그라미\뮤지컬 꼬미마녀 라라 공연소개서-FINAL-동그라미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23" y="179512"/>
            <a:ext cx="5882949" cy="441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김현정\Documents\LotApps\Free PDF to JPG Converter\뮤지컬 꼬미마녀 라라 공연소개서-FINAL-동그라미\뮤지컬 꼬미마녀 라라 공연소개서-FINAL-동그라미-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t="1959" r="3080" b="3607"/>
          <a:stretch/>
        </p:blipFill>
        <p:spPr bwMode="auto">
          <a:xfrm>
            <a:off x="617526" y="4591724"/>
            <a:ext cx="5694744" cy="433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47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</Words>
  <Application>Microsoft Office PowerPoint</Application>
  <PresentationFormat>화면 슬라이드 쇼(4:3)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김현정</dc:creator>
  <cp:lastModifiedBy>김현정</cp:lastModifiedBy>
  <cp:revision>4</cp:revision>
  <dcterms:created xsi:type="dcterms:W3CDTF">2023-03-09T05:50:51Z</dcterms:created>
  <dcterms:modified xsi:type="dcterms:W3CDTF">2023-03-09T06:25:08Z</dcterms:modified>
</cp:coreProperties>
</file>