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  <p:sldMasterId id="2147483658" r:id="rId3"/>
  </p:sldMasterIdLst>
  <p:notesMasterIdLst>
    <p:notesMasterId r:id="rId14"/>
  </p:notesMasterIdLst>
  <p:handoutMasterIdLst>
    <p:handoutMasterId r:id="rId15"/>
  </p:handoutMasterIdLst>
  <p:sldIdLst>
    <p:sldId id="259" r:id="rId4"/>
    <p:sldId id="269" r:id="rId5"/>
    <p:sldId id="304" r:id="rId6"/>
    <p:sldId id="281" r:id="rId7"/>
    <p:sldId id="278" r:id="rId8"/>
    <p:sldId id="274" r:id="rId9"/>
    <p:sldId id="262" r:id="rId10"/>
    <p:sldId id="302" r:id="rId11"/>
    <p:sldId id="303" r:id="rId12"/>
    <p:sldId id="282" r:id="rId1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7001"/>
    <a:srgbClr val="FEB856"/>
    <a:srgbClr val="955601"/>
    <a:srgbClr val="0F6763"/>
    <a:srgbClr val="404040"/>
    <a:srgbClr val="1CBBB4"/>
    <a:srgbClr val="4D2F75"/>
    <a:srgbClr val="372254"/>
    <a:srgbClr val="662020"/>
    <a:srgbClr val="352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 autoAdjust="0"/>
    <p:restoredTop sz="95360" autoAdjust="0"/>
  </p:normalViewPr>
  <p:slideViewPr>
    <p:cSldViewPr showGuides="1">
      <p:cViewPr varScale="1">
        <p:scale>
          <a:sx n="86" d="100"/>
          <a:sy n="86" d="100"/>
        </p:scale>
        <p:origin x="94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31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0647C-2142-49BD-86CE-ED609DF61204}" type="datetimeFigureOut">
              <a:rPr lang="ko-KR" altLang="en-US" smtClean="0"/>
              <a:pPr/>
              <a:t>2022-09-21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6AFA7-4971-4E87-AA3D-540E429FAD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19794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DFE15-6179-4579-ADBF-D18E81C13FE2}" type="datetimeFigureOut">
              <a:rPr lang="ko-KR" altLang="en-US" smtClean="0"/>
              <a:pPr/>
              <a:t>2022-09-21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CC151-D09E-4313-86BF-DE81850A7C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83177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CC151-D09E-4313-86BF-DE81850A7CA1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712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C151-D09E-4313-86BF-DE81850A7CA1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5665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31"/>
          <p:cNvGrpSpPr/>
          <p:nvPr userDrawn="1"/>
        </p:nvGrpSpPr>
        <p:grpSpPr>
          <a:xfrm>
            <a:off x="3293503" y="411510"/>
            <a:ext cx="2556993" cy="2699230"/>
            <a:chOff x="787805" y="339502"/>
            <a:chExt cx="4175262" cy="4407517"/>
          </a:xfrm>
        </p:grpSpPr>
        <p:sp>
          <p:nvSpPr>
            <p:cNvPr id="133" name="Oval 132"/>
            <p:cNvSpPr/>
            <p:nvPr/>
          </p:nvSpPr>
          <p:spPr>
            <a:xfrm>
              <a:off x="787805" y="339502"/>
              <a:ext cx="4175262" cy="41752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1129436" y="1046675"/>
              <a:ext cx="3492000" cy="3700344"/>
              <a:chOff x="5304922" y="1037184"/>
              <a:chExt cx="3492000" cy="3700344"/>
            </a:xfrm>
          </p:grpSpPr>
          <p:grpSp>
            <p:nvGrpSpPr>
              <p:cNvPr id="135" name="Group 134"/>
              <p:cNvGrpSpPr/>
              <p:nvPr/>
            </p:nvGrpSpPr>
            <p:grpSpPr>
              <a:xfrm>
                <a:off x="5304922" y="3743716"/>
                <a:ext cx="3492000" cy="437610"/>
                <a:chOff x="1709238" y="4209096"/>
                <a:chExt cx="3492000" cy="437610"/>
              </a:xfrm>
            </p:grpSpPr>
            <p:sp>
              <p:nvSpPr>
                <p:cNvPr id="161" name="Rectangle 160"/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62" name="Group 161"/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170" name="Rectangle 169"/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71" name="Rectangle 170"/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72" name="Rectangle 171"/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73" name="Rectangle 172"/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163" name="Group 162"/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164" name="Rectangle 163"/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6" name="Rectangle 165"/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7" name="Rectangle 166"/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8" name="Rectangle 167"/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9" name="Rectangle 168"/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36" name="Group 135"/>
              <p:cNvGrpSpPr/>
              <p:nvPr/>
            </p:nvGrpSpPr>
            <p:grpSpPr>
              <a:xfrm flipH="1">
                <a:off x="5304922" y="4299918"/>
                <a:ext cx="3492000" cy="437610"/>
                <a:chOff x="1709238" y="4209096"/>
                <a:chExt cx="3492000" cy="437610"/>
              </a:xfrm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2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49" name="Group 148"/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157" name="Rectangle 156"/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8" name="Rectangle 157"/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9" name="Rectangle 158"/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0" name="Rectangle 159"/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150" name="Group 149"/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151" name="Rectangle 150"/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2" name="Rectangle 151"/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3" name="Rectangle 152"/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4" name="Rectangle 153"/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6" name="Rectangle 155"/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37" name="Group 136"/>
              <p:cNvGrpSpPr/>
              <p:nvPr/>
            </p:nvGrpSpPr>
            <p:grpSpPr>
              <a:xfrm>
                <a:off x="6272654" y="1875857"/>
                <a:ext cx="720080" cy="720080"/>
                <a:chOff x="6272654" y="1875857"/>
                <a:chExt cx="720080" cy="720080"/>
              </a:xfrm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6272654" y="1875857"/>
                  <a:ext cx="720080" cy="720080"/>
                </a:xfrm>
                <a:prstGeom prst="rect">
                  <a:avLst/>
                </a:prstGeom>
                <a:solidFill>
                  <a:schemeClr val="accent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7" name="Parallelogram 5"/>
                <p:cNvSpPr>
                  <a:spLocks/>
                </p:cNvSpPr>
                <p:nvPr/>
              </p:nvSpPr>
              <p:spPr>
                <a:xfrm>
                  <a:off x="6391715" y="1978487"/>
                  <a:ext cx="481958" cy="481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70" h="868857">
                      <a:moveTo>
                        <a:pt x="424135" y="189887"/>
                      </a:moveTo>
                      <a:lnTo>
                        <a:pt x="297766" y="526729"/>
                      </a:lnTo>
                      <a:lnTo>
                        <a:pt x="550505" y="526729"/>
                      </a:lnTo>
                      <a:close/>
                      <a:moveTo>
                        <a:pt x="325960" y="0"/>
                      </a:moveTo>
                      <a:lnTo>
                        <a:pt x="352897" y="0"/>
                      </a:lnTo>
                      <a:lnTo>
                        <a:pt x="495373" y="0"/>
                      </a:lnTo>
                      <a:lnTo>
                        <a:pt x="522310" y="0"/>
                      </a:lnTo>
                      <a:lnTo>
                        <a:pt x="848270" y="868857"/>
                      </a:lnTo>
                      <a:lnTo>
                        <a:pt x="678857" y="868857"/>
                      </a:lnTo>
                      <a:lnTo>
                        <a:pt x="604960" y="671883"/>
                      </a:lnTo>
                      <a:lnTo>
                        <a:pt x="243310" y="671883"/>
                      </a:lnTo>
                      <a:lnTo>
                        <a:pt x="169413" y="868857"/>
                      </a:lnTo>
                      <a:lnTo>
                        <a:pt x="0" y="86885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38" name="Group 137"/>
              <p:cNvGrpSpPr/>
              <p:nvPr/>
            </p:nvGrpSpPr>
            <p:grpSpPr>
              <a:xfrm>
                <a:off x="7109110" y="1875857"/>
                <a:ext cx="720080" cy="720080"/>
                <a:chOff x="7109110" y="1875857"/>
                <a:chExt cx="720080" cy="720080"/>
              </a:xfrm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7109110" y="1875857"/>
                  <a:ext cx="720080" cy="720080"/>
                </a:xfrm>
                <a:prstGeom prst="rect">
                  <a:avLst/>
                </a:prstGeom>
                <a:solidFill>
                  <a:schemeClr val="accent2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5" name="Rectangle 9"/>
                <p:cNvSpPr>
                  <a:spLocks noChangeAspect="1"/>
                </p:cNvSpPr>
                <p:nvPr/>
              </p:nvSpPr>
              <p:spPr>
                <a:xfrm>
                  <a:off x="7267746" y="1994945"/>
                  <a:ext cx="402809" cy="481904"/>
                </a:xfrm>
                <a:custGeom>
                  <a:avLst/>
                  <a:gdLst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174101 w 728932"/>
                    <a:gd name="connsiteY5" fmla="*/ 488630 h 872065"/>
                    <a:gd name="connsiteX6" fmla="*/ 174101 w 728932"/>
                    <a:gd name="connsiteY6" fmla="*/ 140965 h 872065"/>
                    <a:gd name="connsiteX7" fmla="*/ 174101 w 728932"/>
                    <a:gd name="connsiteY7" fmla="*/ 347665 h 872065"/>
                    <a:gd name="connsiteX8" fmla="*/ 431276 w 728932"/>
                    <a:gd name="connsiteY8" fmla="*/ 347665 h 872065"/>
                    <a:gd name="connsiteX9" fmla="*/ 431276 w 728932"/>
                    <a:gd name="connsiteY9" fmla="*/ 345754 h 872065"/>
                    <a:gd name="connsiteX10" fmla="*/ 517000 w 728932"/>
                    <a:gd name="connsiteY10" fmla="*/ 243359 h 872065"/>
                    <a:gd name="connsiteX11" fmla="*/ 433656 w 728932"/>
                    <a:gd name="connsiteY11" fmla="*/ 148109 h 872065"/>
                    <a:gd name="connsiteX12" fmla="*/ 174101 w 728932"/>
                    <a:gd name="connsiteY12" fmla="*/ 140965 h 872065"/>
                    <a:gd name="connsiteX13" fmla="*/ 0 w 728932"/>
                    <a:gd name="connsiteY13" fmla="*/ 0 h 872065"/>
                    <a:gd name="connsiteX14" fmla="*/ 127816 w 728932"/>
                    <a:gd name="connsiteY14" fmla="*/ 0 h 872065"/>
                    <a:gd name="connsiteX15" fmla="*/ 174101 w 728932"/>
                    <a:gd name="connsiteY15" fmla="*/ 0 h 872065"/>
                    <a:gd name="connsiteX16" fmla="*/ 447945 w 728932"/>
                    <a:gd name="connsiteY16" fmla="*/ 0 h 872065"/>
                    <a:gd name="connsiteX17" fmla="*/ 447945 w 728932"/>
                    <a:gd name="connsiteY17" fmla="*/ 1732 h 872065"/>
                    <a:gd name="connsiteX18" fmla="*/ 683688 w 728932"/>
                    <a:gd name="connsiteY18" fmla="*/ 179066 h 872065"/>
                    <a:gd name="connsiteX19" fmla="*/ 559863 w 728932"/>
                    <a:gd name="connsiteY19" fmla="*/ 407666 h 872065"/>
                    <a:gd name="connsiteX20" fmla="*/ 728932 w 728932"/>
                    <a:gd name="connsiteY20" fmla="*/ 633885 h 872065"/>
                    <a:gd name="connsiteX21" fmla="*/ 433657 w 728932"/>
                    <a:gd name="connsiteY21" fmla="*/ 872010 h 872065"/>
                    <a:gd name="connsiteX22" fmla="*/ 433776 w 728932"/>
                    <a:gd name="connsiteY22" fmla="*/ 869628 h 872065"/>
                    <a:gd name="connsiteX23" fmla="*/ 174101 w 728932"/>
                    <a:gd name="connsiteY23" fmla="*/ 869628 h 872065"/>
                    <a:gd name="connsiteX24" fmla="*/ 127816 w 728932"/>
                    <a:gd name="connsiteY24" fmla="*/ 869628 h 872065"/>
                    <a:gd name="connsiteX25" fmla="*/ 0 w 728932"/>
                    <a:gd name="connsiteY25" fmla="*/ 869628 h 872065"/>
                    <a:gd name="connsiteX26" fmla="*/ 0 w 728932"/>
                    <a:gd name="connsiteY26" fmla="*/ 0 h 87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28932" h="872065">
                      <a:moveTo>
                        <a:pt x="174101" y="488630"/>
                      </a:moveTo>
                      <a:lnTo>
                        <a:pt x="174101" y="728663"/>
                      </a:lnTo>
                      <a:lnTo>
                        <a:pt x="442406" y="728663"/>
                      </a:lnTo>
                      <a:cubicBezTo>
                        <a:pt x="511257" y="715167"/>
                        <a:pt x="549532" y="684907"/>
                        <a:pt x="547956" y="612454"/>
                      </a:cubicBezTo>
                      <a:cubicBezTo>
                        <a:pt x="543194" y="552923"/>
                        <a:pt x="538432" y="510060"/>
                        <a:pt x="431276" y="493391"/>
                      </a:cubicBezTo>
                      <a:lnTo>
                        <a:pt x="174101" y="488630"/>
                      </a:lnTo>
                      <a:close/>
                      <a:moveTo>
                        <a:pt x="174101" y="140965"/>
                      </a:moveTo>
                      <a:lnTo>
                        <a:pt x="174101" y="347665"/>
                      </a:lnTo>
                      <a:lnTo>
                        <a:pt x="431276" y="347665"/>
                      </a:lnTo>
                      <a:lnTo>
                        <a:pt x="431276" y="345754"/>
                      </a:lnTo>
                      <a:cubicBezTo>
                        <a:pt x="474139" y="322735"/>
                        <a:pt x="514619" y="311622"/>
                        <a:pt x="517000" y="243359"/>
                      </a:cubicBezTo>
                      <a:cubicBezTo>
                        <a:pt x="517000" y="202878"/>
                        <a:pt x="502713" y="157634"/>
                        <a:pt x="433656" y="148109"/>
                      </a:cubicBezTo>
                      <a:cubicBezTo>
                        <a:pt x="366981" y="140568"/>
                        <a:pt x="274510" y="141043"/>
                        <a:pt x="174101" y="140965"/>
                      </a:cubicBezTo>
                      <a:close/>
                      <a:moveTo>
                        <a:pt x="0" y="0"/>
                      </a:moveTo>
                      <a:lnTo>
                        <a:pt x="127816" y="0"/>
                      </a:lnTo>
                      <a:lnTo>
                        <a:pt x="174101" y="0"/>
                      </a:lnTo>
                      <a:lnTo>
                        <a:pt x="447945" y="0"/>
                      </a:lnTo>
                      <a:lnTo>
                        <a:pt x="447945" y="1732"/>
                      </a:lnTo>
                      <a:cubicBezTo>
                        <a:pt x="634795" y="8775"/>
                        <a:pt x="679801" y="148746"/>
                        <a:pt x="683688" y="179066"/>
                      </a:cubicBezTo>
                      <a:cubicBezTo>
                        <a:pt x="689245" y="333848"/>
                        <a:pt x="620981" y="374328"/>
                        <a:pt x="559863" y="407666"/>
                      </a:cubicBezTo>
                      <a:cubicBezTo>
                        <a:pt x="663844" y="433066"/>
                        <a:pt x="727345" y="515617"/>
                        <a:pt x="728932" y="633885"/>
                      </a:cubicBezTo>
                      <a:cubicBezTo>
                        <a:pt x="720200" y="800572"/>
                        <a:pt x="594788" y="874392"/>
                        <a:pt x="433657" y="872010"/>
                      </a:cubicBezTo>
                      <a:cubicBezTo>
                        <a:pt x="433697" y="871216"/>
                        <a:pt x="433736" y="870422"/>
                        <a:pt x="433776" y="869628"/>
                      </a:cubicBezTo>
                      <a:lnTo>
                        <a:pt x="174101" y="869628"/>
                      </a:lnTo>
                      <a:lnTo>
                        <a:pt x="127816" y="869628"/>
                      </a:lnTo>
                      <a:lnTo>
                        <a:pt x="0" y="8696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39" name="Group 138"/>
              <p:cNvGrpSpPr/>
              <p:nvPr/>
            </p:nvGrpSpPr>
            <p:grpSpPr>
              <a:xfrm>
                <a:off x="6690882" y="1037184"/>
                <a:ext cx="720080" cy="720080"/>
                <a:chOff x="6690882" y="1037184"/>
                <a:chExt cx="720080" cy="720080"/>
              </a:xfrm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6690882" y="1037184"/>
                  <a:ext cx="720080" cy="720080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3" name="Block Arc 142"/>
                <p:cNvSpPr>
                  <a:spLocks noChangeAspect="1"/>
                </p:cNvSpPr>
                <p:nvPr/>
              </p:nvSpPr>
              <p:spPr>
                <a:xfrm>
                  <a:off x="6842201" y="1156272"/>
                  <a:ext cx="417443" cy="481904"/>
                </a:xfrm>
                <a:prstGeom prst="blockArc">
                  <a:avLst>
                    <a:gd name="adj1" fmla="val 1756726"/>
                    <a:gd name="adj2" fmla="val 19889488"/>
                    <a:gd name="adj3" fmla="val 22774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0" name="Round Same Side Corner Rectangle 51"/>
              <p:cNvSpPr/>
              <p:nvPr/>
            </p:nvSpPr>
            <p:spPr>
              <a:xfrm rot="5400000">
                <a:off x="6852922" y="1652530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1" name="Round Same Side Corner Rectangle 51"/>
              <p:cNvSpPr/>
              <p:nvPr/>
            </p:nvSpPr>
            <p:spPr>
              <a:xfrm rot="16200000">
                <a:off x="6852922" y="2167123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51" name="Text Placeholder 9">
            <a:extLst>
              <a:ext uri="{FF2B5EF4-FFF2-40B4-BE49-F238E27FC236}">
                <a16:creationId xmlns:a16="http://schemas.microsoft.com/office/drawing/2014/main" id="{139BBCBE-08BA-417D-87EB-C9DA6CB356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969062"/>
            <a:ext cx="9143999" cy="43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  <p:sp>
        <p:nvSpPr>
          <p:cNvPr id="52" name="제목 1">
            <a:extLst>
              <a:ext uri="{FF2B5EF4-FFF2-40B4-BE49-F238E27FC236}">
                <a16:creationId xmlns:a16="http://schemas.microsoft.com/office/drawing/2014/main" id="{AE33218E-9C24-435F-948C-815D84D47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417417"/>
            <a:ext cx="914399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TEMPLATES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9316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182700" y="0"/>
            <a:ext cx="4248472" cy="18516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182700" y="3291830"/>
            <a:ext cx="4248472" cy="18516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182699" y="1851670"/>
            <a:ext cx="4259041" cy="145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5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7858" y="1275606"/>
            <a:ext cx="2448545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39542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60954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6700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167594"/>
            <a:ext cx="2880000" cy="28083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264000" y="0"/>
            <a:ext cx="2880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9703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20000" y="540000"/>
            <a:ext cx="2484000" cy="40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26807" y="540000"/>
            <a:ext cx="2484704" cy="40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323403" y="540000"/>
            <a:ext cx="2484000" cy="406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9304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4564685" y="0"/>
            <a:ext cx="4579315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556573" y="832001"/>
            <a:ext cx="2016224" cy="3482571"/>
            <a:chOff x="2627784" y="1825002"/>
            <a:chExt cx="1198166" cy="2069560"/>
          </a:xfrm>
        </p:grpSpPr>
        <p:sp>
          <p:nvSpPr>
            <p:cNvPr id="5" name="Rounded Rectangle 4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0" name="Oval 9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ounded Rectangle 10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7198" y="1115645"/>
            <a:ext cx="1774974" cy="27987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6274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239541"/>
            <a:ext cx="9144000" cy="33639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66153"/>
            <a:ext cx="4217146" cy="2310733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15416" y="1859201"/>
            <a:ext cx="2772000" cy="19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16FB63C-5800-4111-92B0-B9CD0BCBE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7028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8516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539552" y="1331976"/>
            <a:ext cx="1852788" cy="3200273"/>
            <a:chOff x="2627784" y="1825002"/>
            <a:chExt cx="1198166" cy="2069560"/>
          </a:xfrm>
        </p:grpSpPr>
        <p:sp>
          <p:nvSpPr>
            <p:cNvPr id="18" name="Rounded Rectangle 17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21" name="Oval 20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Rounded Rectangle 21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60177" y="1646164"/>
            <a:ext cx="1030277" cy="2571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90454" y="1221920"/>
            <a:ext cx="1980221" cy="3420385"/>
            <a:chOff x="2627784" y="1825002"/>
            <a:chExt cx="1198166" cy="2069560"/>
          </a:xfrm>
        </p:grpSpPr>
        <p:sp>
          <p:nvSpPr>
            <p:cNvPr id="11" name="Rounded Rectangle 10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4" name="Oval 13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Rounded Rectangle 14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11099" y="1544792"/>
            <a:ext cx="1743279" cy="27487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4481C05-B01C-4D49-8033-5D0490F68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7028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1290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907677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lt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57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1" y="889772"/>
            <a:ext cx="9144000" cy="33639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665156" y="2091331"/>
            <a:ext cx="5472608" cy="5420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baseline="0">
                <a:solidFill>
                  <a:schemeClr val="tx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665156" y="2640899"/>
            <a:ext cx="5472608" cy="276687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400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Add text</a:t>
            </a:r>
            <a:endParaRPr lang="ko-KR" alt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410728" y="1571507"/>
            <a:ext cx="1895276" cy="2008355"/>
            <a:chOff x="5304922" y="1037184"/>
            <a:chExt cx="3492000" cy="3700344"/>
          </a:xfrm>
        </p:grpSpPr>
        <p:grpSp>
          <p:nvGrpSpPr>
            <p:cNvPr id="5" name="Group 4"/>
            <p:cNvGrpSpPr/>
            <p:nvPr/>
          </p:nvGrpSpPr>
          <p:grpSpPr>
            <a:xfrm>
              <a:off x="5304922" y="3743716"/>
              <a:ext cx="3492000" cy="437610"/>
              <a:chOff x="1709238" y="4209096"/>
              <a:chExt cx="3492000" cy="43761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 flipH="1">
              <a:off x="5304922" y="4299918"/>
              <a:ext cx="3492000" cy="437610"/>
              <a:chOff x="1709238" y="4209096"/>
              <a:chExt cx="3492000" cy="43761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6272654" y="1875857"/>
              <a:ext cx="720080" cy="720080"/>
              <a:chOff x="6272654" y="1875857"/>
              <a:chExt cx="720080" cy="72008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6272654" y="1875857"/>
                <a:ext cx="720080" cy="72008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Parallelogram 5"/>
              <p:cNvSpPr>
                <a:spLocks/>
              </p:cNvSpPr>
              <p:nvPr/>
            </p:nvSpPr>
            <p:spPr>
              <a:xfrm>
                <a:off x="6391715" y="1978487"/>
                <a:ext cx="481958" cy="481904"/>
              </a:xfrm>
              <a:custGeom>
                <a:avLst/>
                <a:gdLst/>
                <a:ahLst/>
                <a:cxnLst/>
                <a:rect l="l" t="t" r="r" b="b"/>
                <a:pathLst>
                  <a:path w="848270" h="868857">
                    <a:moveTo>
                      <a:pt x="424135" y="189887"/>
                    </a:moveTo>
                    <a:lnTo>
                      <a:pt x="297766" y="526729"/>
                    </a:lnTo>
                    <a:lnTo>
                      <a:pt x="550505" y="526729"/>
                    </a:lnTo>
                    <a:close/>
                    <a:moveTo>
                      <a:pt x="325960" y="0"/>
                    </a:moveTo>
                    <a:lnTo>
                      <a:pt x="352897" y="0"/>
                    </a:lnTo>
                    <a:lnTo>
                      <a:pt x="495373" y="0"/>
                    </a:lnTo>
                    <a:lnTo>
                      <a:pt x="522310" y="0"/>
                    </a:lnTo>
                    <a:lnTo>
                      <a:pt x="848270" y="868857"/>
                    </a:lnTo>
                    <a:lnTo>
                      <a:pt x="678857" y="868857"/>
                    </a:lnTo>
                    <a:lnTo>
                      <a:pt x="604960" y="671883"/>
                    </a:lnTo>
                    <a:lnTo>
                      <a:pt x="243310" y="671883"/>
                    </a:lnTo>
                    <a:lnTo>
                      <a:pt x="169413" y="868857"/>
                    </a:lnTo>
                    <a:lnTo>
                      <a:pt x="0" y="86885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109110" y="1875857"/>
              <a:ext cx="720080" cy="720080"/>
              <a:chOff x="7109110" y="1875857"/>
              <a:chExt cx="720080" cy="72008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7109110" y="1875857"/>
                <a:ext cx="720080" cy="72008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Rectangle 9"/>
              <p:cNvSpPr>
                <a:spLocks noChangeAspect="1"/>
              </p:cNvSpPr>
              <p:nvPr/>
            </p:nvSpPr>
            <p:spPr>
              <a:xfrm>
                <a:off x="7267746" y="1994945"/>
                <a:ext cx="402809" cy="481904"/>
              </a:xfrm>
              <a:custGeom>
                <a:avLst/>
                <a:gdLst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174101 w 728932"/>
                  <a:gd name="connsiteY5" fmla="*/ 488630 h 872065"/>
                  <a:gd name="connsiteX6" fmla="*/ 174101 w 728932"/>
                  <a:gd name="connsiteY6" fmla="*/ 140965 h 872065"/>
                  <a:gd name="connsiteX7" fmla="*/ 174101 w 728932"/>
                  <a:gd name="connsiteY7" fmla="*/ 347665 h 872065"/>
                  <a:gd name="connsiteX8" fmla="*/ 431276 w 728932"/>
                  <a:gd name="connsiteY8" fmla="*/ 347665 h 872065"/>
                  <a:gd name="connsiteX9" fmla="*/ 431276 w 728932"/>
                  <a:gd name="connsiteY9" fmla="*/ 345754 h 872065"/>
                  <a:gd name="connsiteX10" fmla="*/ 517000 w 728932"/>
                  <a:gd name="connsiteY10" fmla="*/ 243359 h 872065"/>
                  <a:gd name="connsiteX11" fmla="*/ 433656 w 728932"/>
                  <a:gd name="connsiteY11" fmla="*/ 148109 h 872065"/>
                  <a:gd name="connsiteX12" fmla="*/ 174101 w 728932"/>
                  <a:gd name="connsiteY12" fmla="*/ 140965 h 872065"/>
                  <a:gd name="connsiteX13" fmla="*/ 0 w 728932"/>
                  <a:gd name="connsiteY13" fmla="*/ 0 h 872065"/>
                  <a:gd name="connsiteX14" fmla="*/ 127816 w 728932"/>
                  <a:gd name="connsiteY14" fmla="*/ 0 h 872065"/>
                  <a:gd name="connsiteX15" fmla="*/ 174101 w 728932"/>
                  <a:gd name="connsiteY15" fmla="*/ 0 h 872065"/>
                  <a:gd name="connsiteX16" fmla="*/ 447945 w 728932"/>
                  <a:gd name="connsiteY16" fmla="*/ 0 h 872065"/>
                  <a:gd name="connsiteX17" fmla="*/ 447945 w 728932"/>
                  <a:gd name="connsiteY17" fmla="*/ 1732 h 872065"/>
                  <a:gd name="connsiteX18" fmla="*/ 683688 w 728932"/>
                  <a:gd name="connsiteY18" fmla="*/ 179066 h 872065"/>
                  <a:gd name="connsiteX19" fmla="*/ 559863 w 728932"/>
                  <a:gd name="connsiteY19" fmla="*/ 407666 h 872065"/>
                  <a:gd name="connsiteX20" fmla="*/ 728932 w 728932"/>
                  <a:gd name="connsiteY20" fmla="*/ 633885 h 872065"/>
                  <a:gd name="connsiteX21" fmla="*/ 433657 w 728932"/>
                  <a:gd name="connsiteY21" fmla="*/ 872010 h 872065"/>
                  <a:gd name="connsiteX22" fmla="*/ 433776 w 728932"/>
                  <a:gd name="connsiteY22" fmla="*/ 869628 h 872065"/>
                  <a:gd name="connsiteX23" fmla="*/ 174101 w 728932"/>
                  <a:gd name="connsiteY23" fmla="*/ 869628 h 872065"/>
                  <a:gd name="connsiteX24" fmla="*/ 127816 w 728932"/>
                  <a:gd name="connsiteY24" fmla="*/ 869628 h 872065"/>
                  <a:gd name="connsiteX25" fmla="*/ 0 w 728932"/>
                  <a:gd name="connsiteY25" fmla="*/ 869628 h 872065"/>
                  <a:gd name="connsiteX26" fmla="*/ 0 w 728932"/>
                  <a:gd name="connsiteY26" fmla="*/ 0 h 87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28932" h="872065">
                    <a:moveTo>
                      <a:pt x="174101" y="488630"/>
                    </a:moveTo>
                    <a:lnTo>
                      <a:pt x="174101" y="728663"/>
                    </a:lnTo>
                    <a:lnTo>
                      <a:pt x="442406" y="728663"/>
                    </a:lnTo>
                    <a:cubicBezTo>
                      <a:pt x="511257" y="715167"/>
                      <a:pt x="549532" y="684907"/>
                      <a:pt x="547956" y="612454"/>
                    </a:cubicBezTo>
                    <a:cubicBezTo>
                      <a:pt x="543194" y="552923"/>
                      <a:pt x="538432" y="510060"/>
                      <a:pt x="431276" y="493391"/>
                    </a:cubicBezTo>
                    <a:lnTo>
                      <a:pt x="174101" y="488630"/>
                    </a:lnTo>
                    <a:close/>
                    <a:moveTo>
                      <a:pt x="174101" y="140965"/>
                    </a:moveTo>
                    <a:lnTo>
                      <a:pt x="174101" y="347665"/>
                    </a:lnTo>
                    <a:lnTo>
                      <a:pt x="431276" y="347665"/>
                    </a:lnTo>
                    <a:lnTo>
                      <a:pt x="431276" y="345754"/>
                    </a:lnTo>
                    <a:cubicBezTo>
                      <a:pt x="474139" y="322735"/>
                      <a:pt x="514619" y="311622"/>
                      <a:pt x="517000" y="243359"/>
                    </a:cubicBezTo>
                    <a:cubicBezTo>
                      <a:pt x="517000" y="202878"/>
                      <a:pt x="502713" y="157634"/>
                      <a:pt x="433656" y="148109"/>
                    </a:cubicBezTo>
                    <a:cubicBezTo>
                      <a:pt x="366981" y="140568"/>
                      <a:pt x="274510" y="141043"/>
                      <a:pt x="174101" y="140965"/>
                    </a:cubicBezTo>
                    <a:close/>
                    <a:moveTo>
                      <a:pt x="0" y="0"/>
                    </a:moveTo>
                    <a:lnTo>
                      <a:pt x="127816" y="0"/>
                    </a:lnTo>
                    <a:lnTo>
                      <a:pt x="174101" y="0"/>
                    </a:lnTo>
                    <a:lnTo>
                      <a:pt x="447945" y="0"/>
                    </a:lnTo>
                    <a:lnTo>
                      <a:pt x="447945" y="1732"/>
                    </a:lnTo>
                    <a:cubicBezTo>
                      <a:pt x="634795" y="8775"/>
                      <a:pt x="679801" y="148746"/>
                      <a:pt x="683688" y="179066"/>
                    </a:cubicBezTo>
                    <a:cubicBezTo>
                      <a:pt x="689245" y="333848"/>
                      <a:pt x="620981" y="374328"/>
                      <a:pt x="559863" y="407666"/>
                    </a:cubicBezTo>
                    <a:cubicBezTo>
                      <a:pt x="663844" y="433066"/>
                      <a:pt x="727345" y="515617"/>
                      <a:pt x="728932" y="633885"/>
                    </a:cubicBezTo>
                    <a:cubicBezTo>
                      <a:pt x="720200" y="800572"/>
                      <a:pt x="594788" y="874392"/>
                      <a:pt x="433657" y="872010"/>
                    </a:cubicBezTo>
                    <a:cubicBezTo>
                      <a:pt x="433697" y="871216"/>
                      <a:pt x="433736" y="870422"/>
                      <a:pt x="433776" y="869628"/>
                    </a:cubicBezTo>
                    <a:lnTo>
                      <a:pt x="174101" y="869628"/>
                    </a:lnTo>
                    <a:lnTo>
                      <a:pt x="127816" y="869628"/>
                    </a:lnTo>
                    <a:lnTo>
                      <a:pt x="0" y="869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690882" y="1037184"/>
              <a:ext cx="720080" cy="720080"/>
              <a:chOff x="6690882" y="1037184"/>
              <a:chExt cx="720080" cy="72008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6690882" y="1037184"/>
                <a:ext cx="720080" cy="72008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Block Arc 12"/>
              <p:cNvSpPr>
                <a:spLocks noChangeAspect="1"/>
              </p:cNvSpPr>
              <p:nvPr/>
            </p:nvSpPr>
            <p:spPr>
              <a:xfrm>
                <a:off x="6842201" y="1156272"/>
                <a:ext cx="417443" cy="481904"/>
              </a:xfrm>
              <a:prstGeom prst="blockArc">
                <a:avLst>
                  <a:gd name="adj1" fmla="val 1756726"/>
                  <a:gd name="adj2" fmla="val 19889488"/>
                  <a:gd name="adj3" fmla="val 2277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Round Same Side Corner Rectangle 51"/>
            <p:cNvSpPr/>
            <p:nvPr/>
          </p:nvSpPr>
          <p:spPr>
            <a:xfrm rot="5400000">
              <a:off x="6852922" y="1652530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/>
                <a:t>D</a:t>
              </a:r>
              <a:endParaRPr lang="ko-KR" altLang="en-US" dirty="0"/>
            </a:p>
          </p:txBody>
        </p:sp>
        <p:sp>
          <p:nvSpPr>
            <p:cNvPr id="11" name="Round Same Side Corner Rectangle 51"/>
            <p:cNvSpPr/>
            <p:nvPr/>
          </p:nvSpPr>
          <p:spPr>
            <a:xfrm rot="16200000">
              <a:off x="6852922" y="2167123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/>
                <a:t>D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3694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2947035" y="473947"/>
            <a:ext cx="3249931" cy="32499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624362" y="1094735"/>
            <a:ext cx="1895276" cy="2008355"/>
            <a:chOff x="5304922" y="1037184"/>
            <a:chExt cx="3492000" cy="3700344"/>
          </a:xfrm>
        </p:grpSpPr>
        <p:grpSp>
          <p:nvGrpSpPr>
            <p:cNvPr id="8" name="Group 7"/>
            <p:cNvGrpSpPr/>
            <p:nvPr/>
          </p:nvGrpSpPr>
          <p:grpSpPr>
            <a:xfrm>
              <a:off x="5304922" y="3743716"/>
              <a:ext cx="3492000" cy="437610"/>
              <a:chOff x="1709238" y="4209096"/>
              <a:chExt cx="3492000" cy="43761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 flipH="1">
              <a:off x="5304922" y="4299918"/>
              <a:ext cx="3492000" cy="437610"/>
              <a:chOff x="1709238" y="4209096"/>
              <a:chExt cx="3492000" cy="43761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6272654" y="1875857"/>
              <a:ext cx="720080" cy="720080"/>
              <a:chOff x="6272654" y="1875857"/>
              <a:chExt cx="720080" cy="72008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6272654" y="1875857"/>
                <a:ext cx="720080" cy="72008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Parallelogram 5"/>
              <p:cNvSpPr>
                <a:spLocks/>
              </p:cNvSpPr>
              <p:nvPr/>
            </p:nvSpPr>
            <p:spPr>
              <a:xfrm>
                <a:off x="6391715" y="1978487"/>
                <a:ext cx="481958" cy="481904"/>
              </a:xfrm>
              <a:custGeom>
                <a:avLst/>
                <a:gdLst/>
                <a:ahLst/>
                <a:cxnLst/>
                <a:rect l="l" t="t" r="r" b="b"/>
                <a:pathLst>
                  <a:path w="848270" h="868857">
                    <a:moveTo>
                      <a:pt x="424135" y="189887"/>
                    </a:moveTo>
                    <a:lnTo>
                      <a:pt x="297766" y="526729"/>
                    </a:lnTo>
                    <a:lnTo>
                      <a:pt x="550505" y="526729"/>
                    </a:lnTo>
                    <a:close/>
                    <a:moveTo>
                      <a:pt x="325960" y="0"/>
                    </a:moveTo>
                    <a:lnTo>
                      <a:pt x="352897" y="0"/>
                    </a:lnTo>
                    <a:lnTo>
                      <a:pt x="495373" y="0"/>
                    </a:lnTo>
                    <a:lnTo>
                      <a:pt x="522310" y="0"/>
                    </a:lnTo>
                    <a:lnTo>
                      <a:pt x="848270" y="868857"/>
                    </a:lnTo>
                    <a:lnTo>
                      <a:pt x="678857" y="868857"/>
                    </a:lnTo>
                    <a:lnTo>
                      <a:pt x="604960" y="671883"/>
                    </a:lnTo>
                    <a:lnTo>
                      <a:pt x="243310" y="671883"/>
                    </a:lnTo>
                    <a:lnTo>
                      <a:pt x="169413" y="868857"/>
                    </a:lnTo>
                    <a:lnTo>
                      <a:pt x="0" y="86885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n-lt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109110" y="1875857"/>
              <a:ext cx="720080" cy="720080"/>
              <a:chOff x="7109110" y="1875857"/>
              <a:chExt cx="720080" cy="72008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7109110" y="1875857"/>
                <a:ext cx="720080" cy="72008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Rectangle 9"/>
              <p:cNvSpPr>
                <a:spLocks noChangeAspect="1"/>
              </p:cNvSpPr>
              <p:nvPr/>
            </p:nvSpPr>
            <p:spPr>
              <a:xfrm>
                <a:off x="7267746" y="1994945"/>
                <a:ext cx="402809" cy="481904"/>
              </a:xfrm>
              <a:custGeom>
                <a:avLst/>
                <a:gdLst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174101 w 728932"/>
                  <a:gd name="connsiteY5" fmla="*/ 488630 h 872065"/>
                  <a:gd name="connsiteX6" fmla="*/ 174101 w 728932"/>
                  <a:gd name="connsiteY6" fmla="*/ 140965 h 872065"/>
                  <a:gd name="connsiteX7" fmla="*/ 174101 w 728932"/>
                  <a:gd name="connsiteY7" fmla="*/ 347665 h 872065"/>
                  <a:gd name="connsiteX8" fmla="*/ 431276 w 728932"/>
                  <a:gd name="connsiteY8" fmla="*/ 347665 h 872065"/>
                  <a:gd name="connsiteX9" fmla="*/ 431276 w 728932"/>
                  <a:gd name="connsiteY9" fmla="*/ 345754 h 872065"/>
                  <a:gd name="connsiteX10" fmla="*/ 517000 w 728932"/>
                  <a:gd name="connsiteY10" fmla="*/ 243359 h 872065"/>
                  <a:gd name="connsiteX11" fmla="*/ 433656 w 728932"/>
                  <a:gd name="connsiteY11" fmla="*/ 148109 h 872065"/>
                  <a:gd name="connsiteX12" fmla="*/ 174101 w 728932"/>
                  <a:gd name="connsiteY12" fmla="*/ 140965 h 872065"/>
                  <a:gd name="connsiteX13" fmla="*/ 0 w 728932"/>
                  <a:gd name="connsiteY13" fmla="*/ 0 h 872065"/>
                  <a:gd name="connsiteX14" fmla="*/ 127816 w 728932"/>
                  <a:gd name="connsiteY14" fmla="*/ 0 h 872065"/>
                  <a:gd name="connsiteX15" fmla="*/ 174101 w 728932"/>
                  <a:gd name="connsiteY15" fmla="*/ 0 h 872065"/>
                  <a:gd name="connsiteX16" fmla="*/ 447945 w 728932"/>
                  <a:gd name="connsiteY16" fmla="*/ 0 h 872065"/>
                  <a:gd name="connsiteX17" fmla="*/ 447945 w 728932"/>
                  <a:gd name="connsiteY17" fmla="*/ 1732 h 872065"/>
                  <a:gd name="connsiteX18" fmla="*/ 683688 w 728932"/>
                  <a:gd name="connsiteY18" fmla="*/ 179066 h 872065"/>
                  <a:gd name="connsiteX19" fmla="*/ 559863 w 728932"/>
                  <a:gd name="connsiteY19" fmla="*/ 407666 h 872065"/>
                  <a:gd name="connsiteX20" fmla="*/ 728932 w 728932"/>
                  <a:gd name="connsiteY20" fmla="*/ 633885 h 872065"/>
                  <a:gd name="connsiteX21" fmla="*/ 433657 w 728932"/>
                  <a:gd name="connsiteY21" fmla="*/ 872010 h 872065"/>
                  <a:gd name="connsiteX22" fmla="*/ 433776 w 728932"/>
                  <a:gd name="connsiteY22" fmla="*/ 869628 h 872065"/>
                  <a:gd name="connsiteX23" fmla="*/ 174101 w 728932"/>
                  <a:gd name="connsiteY23" fmla="*/ 869628 h 872065"/>
                  <a:gd name="connsiteX24" fmla="*/ 127816 w 728932"/>
                  <a:gd name="connsiteY24" fmla="*/ 869628 h 872065"/>
                  <a:gd name="connsiteX25" fmla="*/ 0 w 728932"/>
                  <a:gd name="connsiteY25" fmla="*/ 869628 h 872065"/>
                  <a:gd name="connsiteX26" fmla="*/ 0 w 728932"/>
                  <a:gd name="connsiteY26" fmla="*/ 0 h 87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28932" h="872065">
                    <a:moveTo>
                      <a:pt x="174101" y="488630"/>
                    </a:moveTo>
                    <a:lnTo>
                      <a:pt x="174101" y="728663"/>
                    </a:lnTo>
                    <a:lnTo>
                      <a:pt x="442406" y="728663"/>
                    </a:lnTo>
                    <a:cubicBezTo>
                      <a:pt x="511257" y="715167"/>
                      <a:pt x="549532" y="684907"/>
                      <a:pt x="547956" y="612454"/>
                    </a:cubicBezTo>
                    <a:cubicBezTo>
                      <a:pt x="543194" y="552923"/>
                      <a:pt x="538432" y="510060"/>
                      <a:pt x="431276" y="493391"/>
                    </a:cubicBezTo>
                    <a:lnTo>
                      <a:pt x="174101" y="488630"/>
                    </a:lnTo>
                    <a:close/>
                    <a:moveTo>
                      <a:pt x="174101" y="140965"/>
                    </a:moveTo>
                    <a:lnTo>
                      <a:pt x="174101" y="347665"/>
                    </a:lnTo>
                    <a:lnTo>
                      <a:pt x="431276" y="347665"/>
                    </a:lnTo>
                    <a:lnTo>
                      <a:pt x="431276" y="345754"/>
                    </a:lnTo>
                    <a:cubicBezTo>
                      <a:pt x="474139" y="322735"/>
                      <a:pt x="514619" y="311622"/>
                      <a:pt x="517000" y="243359"/>
                    </a:cubicBezTo>
                    <a:cubicBezTo>
                      <a:pt x="517000" y="202878"/>
                      <a:pt x="502713" y="157634"/>
                      <a:pt x="433656" y="148109"/>
                    </a:cubicBezTo>
                    <a:cubicBezTo>
                      <a:pt x="366981" y="140568"/>
                      <a:pt x="274510" y="141043"/>
                      <a:pt x="174101" y="140965"/>
                    </a:cubicBezTo>
                    <a:close/>
                    <a:moveTo>
                      <a:pt x="0" y="0"/>
                    </a:moveTo>
                    <a:lnTo>
                      <a:pt x="127816" y="0"/>
                    </a:lnTo>
                    <a:lnTo>
                      <a:pt x="174101" y="0"/>
                    </a:lnTo>
                    <a:lnTo>
                      <a:pt x="447945" y="0"/>
                    </a:lnTo>
                    <a:lnTo>
                      <a:pt x="447945" y="1732"/>
                    </a:lnTo>
                    <a:cubicBezTo>
                      <a:pt x="634795" y="8775"/>
                      <a:pt x="679801" y="148746"/>
                      <a:pt x="683688" y="179066"/>
                    </a:cubicBezTo>
                    <a:cubicBezTo>
                      <a:pt x="689245" y="333848"/>
                      <a:pt x="620981" y="374328"/>
                      <a:pt x="559863" y="407666"/>
                    </a:cubicBezTo>
                    <a:cubicBezTo>
                      <a:pt x="663844" y="433066"/>
                      <a:pt x="727345" y="515617"/>
                      <a:pt x="728932" y="633885"/>
                    </a:cubicBezTo>
                    <a:cubicBezTo>
                      <a:pt x="720200" y="800572"/>
                      <a:pt x="594788" y="874392"/>
                      <a:pt x="433657" y="872010"/>
                    </a:cubicBezTo>
                    <a:cubicBezTo>
                      <a:pt x="433697" y="871216"/>
                      <a:pt x="433736" y="870422"/>
                      <a:pt x="433776" y="869628"/>
                    </a:cubicBezTo>
                    <a:lnTo>
                      <a:pt x="174101" y="869628"/>
                    </a:lnTo>
                    <a:lnTo>
                      <a:pt x="127816" y="869628"/>
                    </a:lnTo>
                    <a:lnTo>
                      <a:pt x="0" y="869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n-lt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690882" y="1037184"/>
              <a:ext cx="720080" cy="720080"/>
              <a:chOff x="6690882" y="1037184"/>
              <a:chExt cx="720080" cy="72008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690882" y="1037184"/>
                <a:ext cx="720080" cy="72008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n-lt"/>
                </a:endParaRPr>
              </a:p>
            </p:txBody>
          </p:sp>
          <p:sp>
            <p:nvSpPr>
              <p:cNvPr id="16" name="Block Arc 15"/>
              <p:cNvSpPr>
                <a:spLocks noChangeAspect="1"/>
              </p:cNvSpPr>
              <p:nvPr/>
            </p:nvSpPr>
            <p:spPr>
              <a:xfrm>
                <a:off x="6842201" y="1156272"/>
                <a:ext cx="417443" cy="481904"/>
              </a:xfrm>
              <a:prstGeom prst="blockArc">
                <a:avLst>
                  <a:gd name="adj1" fmla="val 1756726"/>
                  <a:gd name="adj2" fmla="val 19889488"/>
                  <a:gd name="adj3" fmla="val 2277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Round Same Side Corner Rectangle 51"/>
            <p:cNvSpPr/>
            <p:nvPr/>
          </p:nvSpPr>
          <p:spPr>
            <a:xfrm rot="5400000">
              <a:off x="6852922" y="1652530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/>
                <a:t>D</a:t>
              </a:r>
              <a:endParaRPr lang="ko-KR" altLang="en-US" dirty="0"/>
            </a:p>
          </p:txBody>
        </p:sp>
        <p:sp>
          <p:nvSpPr>
            <p:cNvPr id="14" name="Round Same Side Corner Rectangle 51"/>
            <p:cNvSpPr/>
            <p:nvPr/>
          </p:nvSpPr>
          <p:spPr>
            <a:xfrm rot="16200000">
              <a:off x="6852922" y="2167123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/>
                <a:t>D</a:t>
              </a:r>
              <a:endParaRPr lang="ko-KR" altLang="en-US" dirty="0"/>
            </a:p>
          </p:txBody>
        </p:sp>
      </p:grpSp>
      <p:sp>
        <p:nvSpPr>
          <p:cNvPr id="49" name="제목 1"/>
          <p:cNvSpPr>
            <a:spLocks noGrp="1"/>
          </p:cNvSpPr>
          <p:nvPr>
            <p:ph type="title" hasCustomPrompt="1"/>
          </p:nvPr>
        </p:nvSpPr>
        <p:spPr>
          <a:xfrm>
            <a:off x="1828381" y="3730051"/>
            <a:ext cx="547260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381" y="4279619"/>
            <a:ext cx="5472608" cy="25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815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755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1">
            <a:extLst>
              <a:ext uri="{FF2B5EF4-FFF2-40B4-BE49-F238E27FC236}">
                <a16:creationId xmlns:a16="http://schemas.microsoft.com/office/drawing/2014/main" id="{27EE9740-0123-4869-BA43-7DD9426DE4D1}"/>
              </a:ext>
            </a:extLst>
          </p:cNvPr>
          <p:cNvGrpSpPr/>
          <p:nvPr userDrawn="1"/>
        </p:nvGrpSpPr>
        <p:grpSpPr>
          <a:xfrm>
            <a:off x="8007323" y="3939702"/>
            <a:ext cx="1029173" cy="1086422"/>
            <a:chOff x="787805" y="339502"/>
            <a:chExt cx="4175262" cy="4407517"/>
          </a:xfrm>
        </p:grpSpPr>
        <p:sp>
          <p:nvSpPr>
            <p:cNvPr id="6" name="Oval 132">
              <a:extLst>
                <a:ext uri="{FF2B5EF4-FFF2-40B4-BE49-F238E27FC236}">
                  <a16:creationId xmlns:a16="http://schemas.microsoft.com/office/drawing/2014/main" id="{447CDFBA-A030-4D6E-9FAD-493BCB45F4AC}"/>
                </a:ext>
              </a:extLst>
            </p:cNvPr>
            <p:cNvSpPr/>
            <p:nvPr/>
          </p:nvSpPr>
          <p:spPr>
            <a:xfrm>
              <a:off x="787805" y="339502"/>
              <a:ext cx="4175262" cy="41752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grpSp>
          <p:nvGrpSpPr>
            <p:cNvPr id="7" name="Group 133">
              <a:extLst>
                <a:ext uri="{FF2B5EF4-FFF2-40B4-BE49-F238E27FC236}">
                  <a16:creationId xmlns:a16="http://schemas.microsoft.com/office/drawing/2014/main" id="{702A2EA0-731F-4C9E-8163-4C2B0E0CA697}"/>
                </a:ext>
              </a:extLst>
            </p:cNvPr>
            <p:cNvGrpSpPr/>
            <p:nvPr/>
          </p:nvGrpSpPr>
          <p:grpSpPr>
            <a:xfrm>
              <a:off x="1129436" y="1046675"/>
              <a:ext cx="3492000" cy="3700344"/>
              <a:chOff x="5304922" y="1037184"/>
              <a:chExt cx="3492000" cy="3700344"/>
            </a:xfrm>
          </p:grpSpPr>
          <p:grpSp>
            <p:nvGrpSpPr>
              <p:cNvPr id="9" name="Group 134">
                <a:extLst>
                  <a:ext uri="{FF2B5EF4-FFF2-40B4-BE49-F238E27FC236}">
                    <a16:creationId xmlns:a16="http://schemas.microsoft.com/office/drawing/2014/main" id="{2C176EB5-F96E-4F35-853D-6EF47F79EDBD}"/>
                  </a:ext>
                </a:extLst>
              </p:cNvPr>
              <p:cNvGrpSpPr/>
              <p:nvPr/>
            </p:nvGrpSpPr>
            <p:grpSpPr>
              <a:xfrm>
                <a:off x="5304922" y="3743716"/>
                <a:ext cx="3492000" cy="437610"/>
                <a:chOff x="1709238" y="4209096"/>
                <a:chExt cx="3492000" cy="437610"/>
              </a:xfrm>
            </p:grpSpPr>
            <p:sp>
              <p:nvSpPr>
                <p:cNvPr id="35" name="Rectangle 160">
                  <a:extLst>
                    <a:ext uri="{FF2B5EF4-FFF2-40B4-BE49-F238E27FC236}">
                      <a16:creationId xmlns:a16="http://schemas.microsoft.com/office/drawing/2014/main" id="{A088076B-D1E6-42F3-8822-2B0C0C2EF717}"/>
                    </a:ext>
                  </a:extLst>
                </p:cNvPr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36" name="Group 161">
                  <a:extLst>
                    <a:ext uri="{FF2B5EF4-FFF2-40B4-BE49-F238E27FC236}">
                      <a16:creationId xmlns:a16="http://schemas.microsoft.com/office/drawing/2014/main" id="{5E605DFA-9839-43EB-A35A-47428FC7B705}"/>
                    </a:ext>
                  </a:extLst>
                </p:cNvPr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44" name="Rectangle 169">
                    <a:extLst>
                      <a:ext uri="{FF2B5EF4-FFF2-40B4-BE49-F238E27FC236}">
                        <a16:creationId xmlns:a16="http://schemas.microsoft.com/office/drawing/2014/main" id="{B5FFB653-9F76-4A65-A49D-9F2C85A198AB}"/>
                      </a:ext>
                    </a:extLst>
                  </p:cNvPr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5" name="Rectangle 170">
                    <a:extLst>
                      <a:ext uri="{FF2B5EF4-FFF2-40B4-BE49-F238E27FC236}">
                        <a16:creationId xmlns:a16="http://schemas.microsoft.com/office/drawing/2014/main" id="{BCC13D2D-CB21-4D8F-B306-116668EB554E}"/>
                      </a:ext>
                    </a:extLst>
                  </p:cNvPr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6" name="Rectangle 171">
                    <a:extLst>
                      <a:ext uri="{FF2B5EF4-FFF2-40B4-BE49-F238E27FC236}">
                        <a16:creationId xmlns:a16="http://schemas.microsoft.com/office/drawing/2014/main" id="{4B4EC037-AC2B-4929-B36A-C295F594A5F3}"/>
                      </a:ext>
                    </a:extLst>
                  </p:cNvPr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7" name="Rectangle 172">
                    <a:extLst>
                      <a:ext uri="{FF2B5EF4-FFF2-40B4-BE49-F238E27FC236}">
                        <a16:creationId xmlns:a16="http://schemas.microsoft.com/office/drawing/2014/main" id="{0A91E61B-6974-4AE2-B59E-A95CC1A47D2C}"/>
                      </a:ext>
                    </a:extLst>
                  </p:cNvPr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37" name="Group 162">
                  <a:extLst>
                    <a:ext uri="{FF2B5EF4-FFF2-40B4-BE49-F238E27FC236}">
                      <a16:creationId xmlns:a16="http://schemas.microsoft.com/office/drawing/2014/main" id="{27F7EB12-F708-4209-A61D-2512C24393D2}"/>
                    </a:ext>
                  </a:extLst>
                </p:cNvPr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38" name="Rectangle 163">
                    <a:extLst>
                      <a:ext uri="{FF2B5EF4-FFF2-40B4-BE49-F238E27FC236}">
                        <a16:creationId xmlns:a16="http://schemas.microsoft.com/office/drawing/2014/main" id="{C1C94283-5648-4D39-A6BA-94038C5B4847}"/>
                      </a:ext>
                    </a:extLst>
                  </p:cNvPr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9" name="Rectangle 164">
                    <a:extLst>
                      <a:ext uri="{FF2B5EF4-FFF2-40B4-BE49-F238E27FC236}">
                        <a16:creationId xmlns:a16="http://schemas.microsoft.com/office/drawing/2014/main" id="{186C071A-034E-41D6-B2D4-5F90DD2C7357}"/>
                      </a:ext>
                    </a:extLst>
                  </p:cNvPr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0" name="Rectangle 165">
                    <a:extLst>
                      <a:ext uri="{FF2B5EF4-FFF2-40B4-BE49-F238E27FC236}">
                        <a16:creationId xmlns:a16="http://schemas.microsoft.com/office/drawing/2014/main" id="{9D26C39B-8B97-4ECF-B6DD-B85BA0645422}"/>
                      </a:ext>
                    </a:extLst>
                  </p:cNvPr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1" name="Rectangle 166">
                    <a:extLst>
                      <a:ext uri="{FF2B5EF4-FFF2-40B4-BE49-F238E27FC236}">
                        <a16:creationId xmlns:a16="http://schemas.microsoft.com/office/drawing/2014/main" id="{ECD584BD-CBEA-4A0C-AB8E-F908D8D2F3CF}"/>
                      </a:ext>
                    </a:extLst>
                  </p:cNvPr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2" name="Rectangle 167">
                    <a:extLst>
                      <a:ext uri="{FF2B5EF4-FFF2-40B4-BE49-F238E27FC236}">
                        <a16:creationId xmlns:a16="http://schemas.microsoft.com/office/drawing/2014/main" id="{C5728277-DF1F-49FA-A188-97A3A7E9BCA7}"/>
                      </a:ext>
                    </a:extLst>
                  </p:cNvPr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3" name="Rectangle 168">
                    <a:extLst>
                      <a:ext uri="{FF2B5EF4-FFF2-40B4-BE49-F238E27FC236}">
                        <a16:creationId xmlns:a16="http://schemas.microsoft.com/office/drawing/2014/main" id="{F2CC3C6B-2E47-4B4F-B1F5-22F379354563}"/>
                      </a:ext>
                    </a:extLst>
                  </p:cNvPr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0" name="Group 135">
                <a:extLst>
                  <a:ext uri="{FF2B5EF4-FFF2-40B4-BE49-F238E27FC236}">
                    <a16:creationId xmlns:a16="http://schemas.microsoft.com/office/drawing/2014/main" id="{16966161-F969-48CE-9CA1-49DE5D84207F}"/>
                  </a:ext>
                </a:extLst>
              </p:cNvPr>
              <p:cNvGrpSpPr/>
              <p:nvPr/>
            </p:nvGrpSpPr>
            <p:grpSpPr>
              <a:xfrm flipH="1">
                <a:off x="5304922" y="4299918"/>
                <a:ext cx="3492000" cy="437610"/>
                <a:chOff x="1709238" y="4209096"/>
                <a:chExt cx="3492000" cy="437610"/>
              </a:xfrm>
            </p:grpSpPr>
            <p:sp>
              <p:nvSpPr>
                <p:cNvPr id="22" name="Rectangle 147">
                  <a:extLst>
                    <a:ext uri="{FF2B5EF4-FFF2-40B4-BE49-F238E27FC236}">
                      <a16:creationId xmlns:a16="http://schemas.microsoft.com/office/drawing/2014/main" id="{93B56050-6CF1-421F-BE2B-ACE4BF647094}"/>
                    </a:ext>
                  </a:extLst>
                </p:cNvPr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23" name="Group 148">
                  <a:extLst>
                    <a:ext uri="{FF2B5EF4-FFF2-40B4-BE49-F238E27FC236}">
                      <a16:creationId xmlns:a16="http://schemas.microsoft.com/office/drawing/2014/main" id="{705F14FC-E5A6-4568-ACDF-1D3FE0C299AF}"/>
                    </a:ext>
                  </a:extLst>
                </p:cNvPr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31" name="Rectangle 156">
                    <a:extLst>
                      <a:ext uri="{FF2B5EF4-FFF2-40B4-BE49-F238E27FC236}">
                        <a16:creationId xmlns:a16="http://schemas.microsoft.com/office/drawing/2014/main" id="{C1C67428-84B3-47F6-B572-1DDAD72482EA}"/>
                      </a:ext>
                    </a:extLst>
                  </p:cNvPr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2" name="Rectangle 157">
                    <a:extLst>
                      <a:ext uri="{FF2B5EF4-FFF2-40B4-BE49-F238E27FC236}">
                        <a16:creationId xmlns:a16="http://schemas.microsoft.com/office/drawing/2014/main" id="{4D291A85-90BC-40C4-82C8-995D19DA7B57}"/>
                      </a:ext>
                    </a:extLst>
                  </p:cNvPr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3" name="Rectangle 158">
                    <a:extLst>
                      <a:ext uri="{FF2B5EF4-FFF2-40B4-BE49-F238E27FC236}">
                        <a16:creationId xmlns:a16="http://schemas.microsoft.com/office/drawing/2014/main" id="{1208F1BF-C308-4341-9331-371D54887A35}"/>
                      </a:ext>
                    </a:extLst>
                  </p:cNvPr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4" name="Rectangle 159">
                    <a:extLst>
                      <a:ext uri="{FF2B5EF4-FFF2-40B4-BE49-F238E27FC236}">
                        <a16:creationId xmlns:a16="http://schemas.microsoft.com/office/drawing/2014/main" id="{79574260-10CF-4B47-BE94-064E3817BFD5}"/>
                      </a:ext>
                    </a:extLst>
                  </p:cNvPr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24" name="Group 149">
                  <a:extLst>
                    <a:ext uri="{FF2B5EF4-FFF2-40B4-BE49-F238E27FC236}">
                      <a16:creationId xmlns:a16="http://schemas.microsoft.com/office/drawing/2014/main" id="{29B59D79-C5D1-4C8A-A153-2896A45EC8E8}"/>
                    </a:ext>
                  </a:extLst>
                </p:cNvPr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25" name="Rectangle 150">
                    <a:extLst>
                      <a:ext uri="{FF2B5EF4-FFF2-40B4-BE49-F238E27FC236}">
                        <a16:creationId xmlns:a16="http://schemas.microsoft.com/office/drawing/2014/main" id="{8DA58CED-B891-4D70-BF4E-F7C6E3CDEB7D}"/>
                      </a:ext>
                    </a:extLst>
                  </p:cNvPr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6" name="Rectangle 151">
                    <a:extLst>
                      <a:ext uri="{FF2B5EF4-FFF2-40B4-BE49-F238E27FC236}">
                        <a16:creationId xmlns:a16="http://schemas.microsoft.com/office/drawing/2014/main" id="{D5615C41-5541-4FE5-BB94-F395569E4B52}"/>
                      </a:ext>
                    </a:extLst>
                  </p:cNvPr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7" name="Rectangle 152">
                    <a:extLst>
                      <a:ext uri="{FF2B5EF4-FFF2-40B4-BE49-F238E27FC236}">
                        <a16:creationId xmlns:a16="http://schemas.microsoft.com/office/drawing/2014/main" id="{AD243482-CED3-434C-8308-51F8E10B9F44}"/>
                      </a:ext>
                    </a:extLst>
                  </p:cNvPr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8" name="Rectangle 153">
                    <a:extLst>
                      <a:ext uri="{FF2B5EF4-FFF2-40B4-BE49-F238E27FC236}">
                        <a16:creationId xmlns:a16="http://schemas.microsoft.com/office/drawing/2014/main" id="{CBEE918D-9CFE-4074-B060-80787DAC7404}"/>
                      </a:ext>
                    </a:extLst>
                  </p:cNvPr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9" name="Rectangle 154">
                    <a:extLst>
                      <a:ext uri="{FF2B5EF4-FFF2-40B4-BE49-F238E27FC236}">
                        <a16:creationId xmlns:a16="http://schemas.microsoft.com/office/drawing/2014/main" id="{33E58DA4-9445-42D6-8698-D553D440C13E}"/>
                      </a:ext>
                    </a:extLst>
                  </p:cNvPr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0" name="Rectangle 155">
                    <a:extLst>
                      <a:ext uri="{FF2B5EF4-FFF2-40B4-BE49-F238E27FC236}">
                        <a16:creationId xmlns:a16="http://schemas.microsoft.com/office/drawing/2014/main" id="{B635869A-C811-406D-B73E-F2BEA6835DBE}"/>
                      </a:ext>
                    </a:extLst>
                  </p:cNvPr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1" name="Group 136">
                <a:extLst>
                  <a:ext uri="{FF2B5EF4-FFF2-40B4-BE49-F238E27FC236}">
                    <a16:creationId xmlns:a16="http://schemas.microsoft.com/office/drawing/2014/main" id="{0C91AD8C-42DA-4BAD-A05B-813F8FF5805B}"/>
                  </a:ext>
                </a:extLst>
              </p:cNvPr>
              <p:cNvGrpSpPr/>
              <p:nvPr/>
            </p:nvGrpSpPr>
            <p:grpSpPr>
              <a:xfrm>
                <a:off x="6272654" y="1875857"/>
                <a:ext cx="720080" cy="720080"/>
                <a:chOff x="6272654" y="1875857"/>
                <a:chExt cx="720080" cy="720080"/>
              </a:xfrm>
            </p:grpSpPr>
            <p:sp>
              <p:nvSpPr>
                <p:cNvPr id="20" name="Rectangle 145">
                  <a:extLst>
                    <a:ext uri="{FF2B5EF4-FFF2-40B4-BE49-F238E27FC236}">
                      <a16:creationId xmlns:a16="http://schemas.microsoft.com/office/drawing/2014/main" id="{1B068CA3-3CBF-464B-BA38-86D999AC9E43}"/>
                    </a:ext>
                  </a:extLst>
                </p:cNvPr>
                <p:cNvSpPr/>
                <p:nvPr/>
              </p:nvSpPr>
              <p:spPr>
                <a:xfrm>
                  <a:off x="6272654" y="1875857"/>
                  <a:ext cx="720080" cy="72008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" name="Parallelogram 5">
                  <a:extLst>
                    <a:ext uri="{FF2B5EF4-FFF2-40B4-BE49-F238E27FC236}">
                      <a16:creationId xmlns:a16="http://schemas.microsoft.com/office/drawing/2014/main" id="{B1D31BB0-1630-4739-914C-C145F309A5A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391715" y="1978487"/>
                  <a:ext cx="481958" cy="481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70" h="868857">
                      <a:moveTo>
                        <a:pt x="424135" y="189887"/>
                      </a:moveTo>
                      <a:lnTo>
                        <a:pt x="297766" y="526729"/>
                      </a:lnTo>
                      <a:lnTo>
                        <a:pt x="550505" y="526729"/>
                      </a:lnTo>
                      <a:close/>
                      <a:moveTo>
                        <a:pt x="325960" y="0"/>
                      </a:moveTo>
                      <a:lnTo>
                        <a:pt x="352897" y="0"/>
                      </a:lnTo>
                      <a:lnTo>
                        <a:pt x="495373" y="0"/>
                      </a:lnTo>
                      <a:lnTo>
                        <a:pt x="522310" y="0"/>
                      </a:lnTo>
                      <a:lnTo>
                        <a:pt x="848270" y="868857"/>
                      </a:lnTo>
                      <a:lnTo>
                        <a:pt x="678857" y="868857"/>
                      </a:lnTo>
                      <a:lnTo>
                        <a:pt x="604960" y="671883"/>
                      </a:lnTo>
                      <a:lnTo>
                        <a:pt x="243310" y="671883"/>
                      </a:lnTo>
                      <a:lnTo>
                        <a:pt x="169413" y="868857"/>
                      </a:lnTo>
                      <a:lnTo>
                        <a:pt x="0" y="86885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2" name="Group 137">
                <a:extLst>
                  <a:ext uri="{FF2B5EF4-FFF2-40B4-BE49-F238E27FC236}">
                    <a16:creationId xmlns:a16="http://schemas.microsoft.com/office/drawing/2014/main" id="{15C18143-14BB-4C58-A20B-7318D344E22E}"/>
                  </a:ext>
                </a:extLst>
              </p:cNvPr>
              <p:cNvGrpSpPr/>
              <p:nvPr/>
            </p:nvGrpSpPr>
            <p:grpSpPr>
              <a:xfrm>
                <a:off x="7109110" y="1875857"/>
                <a:ext cx="720080" cy="720080"/>
                <a:chOff x="7109110" y="1875857"/>
                <a:chExt cx="720080" cy="720080"/>
              </a:xfrm>
            </p:grpSpPr>
            <p:sp>
              <p:nvSpPr>
                <p:cNvPr id="18" name="Rectangle 143">
                  <a:extLst>
                    <a:ext uri="{FF2B5EF4-FFF2-40B4-BE49-F238E27FC236}">
                      <a16:creationId xmlns:a16="http://schemas.microsoft.com/office/drawing/2014/main" id="{E954313C-2870-4B5A-B18A-5C692BEC6D8C}"/>
                    </a:ext>
                  </a:extLst>
                </p:cNvPr>
                <p:cNvSpPr/>
                <p:nvPr/>
              </p:nvSpPr>
              <p:spPr>
                <a:xfrm>
                  <a:off x="7109110" y="1875857"/>
                  <a:ext cx="720080" cy="72008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" name="Rectangle 9">
                  <a:extLst>
                    <a:ext uri="{FF2B5EF4-FFF2-40B4-BE49-F238E27FC236}">
                      <a16:creationId xmlns:a16="http://schemas.microsoft.com/office/drawing/2014/main" id="{4763907E-8A97-41E2-93BA-2E0B967D4EC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67746" y="1994945"/>
                  <a:ext cx="402809" cy="481904"/>
                </a:xfrm>
                <a:custGeom>
                  <a:avLst/>
                  <a:gdLst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174101 w 728932"/>
                    <a:gd name="connsiteY5" fmla="*/ 488630 h 872065"/>
                    <a:gd name="connsiteX6" fmla="*/ 174101 w 728932"/>
                    <a:gd name="connsiteY6" fmla="*/ 140965 h 872065"/>
                    <a:gd name="connsiteX7" fmla="*/ 174101 w 728932"/>
                    <a:gd name="connsiteY7" fmla="*/ 347665 h 872065"/>
                    <a:gd name="connsiteX8" fmla="*/ 431276 w 728932"/>
                    <a:gd name="connsiteY8" fmla="*/ 347665 h 872065"/>
                    <a:gd name="connsiteX9" fmla="*/ 431276 w 728932"/>
                    <a:gd name="connsiteY9" fmla="*/ 345754 h 872065"/>
                    <a:gd name="connsiteX10" fmla="*/ 517000 w 728932"/>
                    <a:gd name="connsiteY10" fmla="*/ 243359 h 872065"/>
                    <a:gd name="connsiteX11" fmla="*/ 433656 w 728932"/>
                    <a:gd name="connsiteY11" fmla="*/ 148109 h 872065"/>
                    <a:gd name="connsiteX12" fmla="*/ 174101 w 728932"/>
                    <a:gd name="connsiteY12" fmla="*/ 140965 h 872065"/>
                    <a:gd name="connsiteX13" fmla="*/ 0 w 728932"/>
                    <a:gd name="connsiteY13" fmla="*/ 0 h 872065"/>
                    <a:gd name="connsiteX14" fmla="*/ 127816 w 728932"/>
                    <a:gd name="connsiteY14" fmla="*/ 0 h 872065"/>
                    <a:gd name="connsiteX15" fmla="*/ 174101 w 728932"/>
                    <a:gd name="connsiteY15" fmla="*/ 0 h 872065"/>
                    <a:gd name="connsiteX16" fmla="*/ 447945 w 728932"/>
                    <a:gd name="connsiteY16" fmla="*/ 0 h 872065"/>
                    <a:gd name="connsiteX17" fmla="*/ 447945 w 728932"/>
                    <a:gd name="connsiteY17" fmla="*/ 1732 h 872065"/>
                    <a:gd name="connsiteX18" fmla="*/ 683688 w 728932"/>
                    <a:gd name="connsiteY18" fmla="*/ 179066 h 872065"/>
                    <a:gd name="connsiteX19" fmla="*/ 559863 w 728932"/>
                    <a:gd name="connsiteY19" fmla="*/ 407666 h 872065"/>
                    <a:gd name="connsiteX20" fmla="*/ 728932 w 728932"/>
                    <a:gd name="connsiteY20" fmla="*/ 633885 h 872065"/>
                    <a:gd name="connsiteX21" fmla="*/ 433657 w 728932"/>
                    <a:gd name="connsiteY21" fmla="*/ 872010 h 872065"/>
                    <a:gd name="connsiteX22" fmla="*/ 433776 w 728932"/>
                    <a:gd name="connsiteY22" fmla="*/ 869628 h 872065"/>
                    <a:gd name="connsiteX23" fmla="*/ 174101 w 728932"/>
                    <a:gd name="connsiteY23" fmla="*/ 869628 h 872065"/>
                    <a:gd name="connsiteX24" fmla="*/ 127816 w 728932"/>
                    <a:gd name="connsiteY24" fmla="*/ 869628 h 872065"/>
                    <a:gd name="connsiteX25" fmla="*/ 0 w 728932"/>
                    <a:gd name="connsiteY25" fmla="*/ 869628 h 872065"/>
                    <a:gd name="connsiteX26" fmla="*/ 0 w 728932"/>
                    <a:gd name="connsiteY26" fmla="*/ 0 h 87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28932" h="872065">
                      <a:moveTo>
                        <a:pt x="174101" y="488630"/>
                      </a:moveTo>
                      <a:lnTo>
                        <a:pt x="174101" y="728663"/>
                      </a:lnTo>
                      <a:lnTo>
                        <a:pt x="442406" y="728663"/>
                      </a:lnTo>
                      <a:cubicBezTo>
                        <a:pt x="511257" y="715167"/>
                        <a:pt x="549532" y="684907"/>
                        <a:pt x="547956" y="612454"/>
                      </a:cubicBezTo>
                      <a:cubicBezTo>
                        <a:pt x="543194" y="552923"/>
                        <a:pt x="538432" y="510060"/>
                        <a:pt x="431276" y="493391"/>
                      </a:cubicBezTo>
                      <a:lnTo>
                        <a:pt x="174101" y="488630"/>
                      </a:lnTo>
                      <a:close/>
                      <a:moveTo>
                        <a:pt x="174101" y="140965"/>
                      </a:moveTo>
                      <a:lnTo>
                        <a:pt x="174101" y="347665"/>
                      </a:lnTo>
                      <a:lnTo>
                        <a:pt x="431276" y="347665"/>
                      </a:lnTo>
                      <a:lnTo>
                        <a:pt x="431276" y="345754"/>
                      </a:lnTo>
                      <a:cubicBezTo>
                        <a:pt x="474139" y="322735"/>
                        <a:pt x="514619" y="311622"/>
                        <a:pt x="517000" y="243359"/>
                      </a:cubicBezTo>
                      <a:cubicBezTo>
                        <a:pt x="517000" y="202878"/>
                        <a:pt x="502713" y="157634"/>
                        <a:pt x="433656" y="148109"/>
                      </a:cubicBezTo>
                      <a:cubicBezTo>
                        <a:pt x="366981" y="140568"/>
                        <a:pt x="274510" y="141043"/>
                        <a:pt x="174101" y="140965"/>
                      </a:cubicBezTo>
                      <a:close/>
                      <a:moveTo>
                        <a:pt x="0" y="0"/>
                      </a:moveTo>
                      <a:lnTo>
                        <a:pt x="127816" y="0"/>
                      </a:lnTo>
                      <a:lnTo>
                        <a:pt x="174101" y="0"/>
                      </a:lnTo>
                      <a:lnTo>
                        <a:pt x="447945" y="0"/>
                      </a:lnTo>
                      <a:lnTo>
                        <a:pt x="447945" y="1732"/>
                      </a:lnTo>
                      <a:cubicBezTo>
                        <a:pt x="634795" y="8775"/>
                        <a:pt x="679801" y="148746"/>
                        <a:pt x="683688" y="179066"/>
                      </a:cubicBezTo>
                      <a:cubicBezTo>
                        <a:pt x="689245" y="333848"/>
                        <a:pt x="620981" y="374328"/>
                        <a:pt x="559863" y="407666"/>
                      </a:cubicBezTo>
                      <a:cubicBezTo>
                        <a:pt x="663844" y="433066"/>
                        <a:pt x="727345" y="515617"/>
                        <a:pt x="728932" y="633885"/>
                      </a:cubicBezTo>
                      <a:cubicBezTo>
                        <a:pt x="720200" y="800572"/>
                        <a:pt x="594788" y="874392"/>
                        <a:pt x="433657" y="872010"/>
                      </a:cubicBezTo>
                      <a:cubicBezTo>
                        <a:pt x="433697" y="871216"/>
                        <a:pt x="433736" y="870422"/>
                        <a:pt x="433776" y="869628"/>
                      </a:cubicBezTo>
                      <a:lnTo>
                        <a:pt x="174101" y="869628"/>
                      </a:lnTo>
                      <a:lnTo>
                        <a:pt x="127816" y="869628"/>
                      </a:lnTo>
                      <a:lnTo>
                        <a:pt x="0" y="8696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3" name="Group 138">
                <a:extLst>
                  <a:ext uri="{FF2B5EF4-FFF2-40B4-BE49-F238E27FC236}">
                    <a16:creationId xmlns:a16="http://schemas.microsoft.com/office/drawing/2014/main" id="{2643E987-90C2-4B94-B80F-EDC21B366997}"/>
                  </a:ext>
                </a:extLst>
              </p:cNvPr>
              <p:cNvGrpSpPr/>
              <p:nvPr/>
            </p:nvGrpSpPr>
            <p:grpSpPr>
              <a:xfrm>
                <a:off x="6690882" y="1037184"/>
                <a:ext cx="720080" cy="720080"/>
                <a:chOff x="6690882" y="1037184"/>
                <a:chExt cx="720080" cy="720080"/>
              </a:xfrm>
            </p:grpSpPr>
            <p:sp>
              <p:nvSpPr>
                <p:cNvPr id="16" name="Rectangle 141">
                  <a:extLst>
                    <a:ext uri="{FF2B5EF4-FFF2-40B4-BE49-F238E27FC236}">
                      <a16:creationId xmlns:a16="http://schemas.microsoft.com/office/drawing/2014/main" id="{FDD5E718-9613-4CA7-B815-A1504E9F381E}"/>
                    </a:ext>
                  </a:extLst>
                </p:cNvPr>
                <p:cNvSpPr/>
                <p:nvPr/>
              </p:nvSpPr>
              <p:spPr>
                <a:xfrm>
                  <a:off x="6690882" y="1037184"/>
                  <a:ext cx="720080" cy="72008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" name="Block Arc 142">
                  <a:extLst>
                    <a:ext uri="{FF2B5EF4-FFF2-40B4-BE49-F238E27FC236}">
                      <a16:creationId xmlns:a16="http://schemas.microsoft.com/office/drawing/2014/main" id="{407CE817-14C3-44BE-AA08-4ADF87841D8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42201" y="1156272"/>
                  <a:ext cx="417443" cy="481904"/>
                </a:xfrm>
                <a:prstGeom prst="blockArc">
                  <a:avLst>
                    <a:gd name="adj1" fmla="val 1756726"/>
                    <a:gd name="adj2" fmla="val 19889488"/>
                    <a:gd name="adj3" fmla="val 22774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" name="Round Same Side Corner Rectangle 51">
                <a:extLst>
                  <a:ext uri="{FF2B5EF4-FFF2-40B4-BE49-F238E27FC236}">
                    <a16:creationId xmlns:a16="http://schemas.microsoft.com/office/drawing/2014/main" id="{E71512B9-2122-4E61-A068-EC571CE12AB2}"/>
                  </a:ext>
                </a:extLst>
              </p:cNvPr>
              <p:cNvSpPr/>
              <p:nvPr/>
            </p:nvSpPr>
            <p:spPr>
              <a:xfrm rot="5400000">
                <a:off x="6852922" y="1652530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" name="Round Same Side Corner Rectangle 51">
                <a:extLst>
                  <a:ext uri="{FF2B5EF4-FFF2-40B4-BE49-F238E27FC236}">
                    <a16:creationId xmlns:a16="http://schemas.microsoft.com/office/drawing/2014/main" id="{5820E22C-02AD-453C-B5C8-EA9F3637AF00}"/>
                  </a:ext>
                </a:extLst>
              </p:cNvPr>
              <p:cNvSpPr/>
              <p:nvPr/>
            </p:nvSpPr>
            <p:spPr>
              <a:xfrm rot="16200000">
                <a:off x="6852922" y="2167123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199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547664" y="0"/>
            <a:ext cx="7596336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131">
            <a:extLst>
              <a:ext uri="{FF2B5EF4-FFF2-40B4-BE49-F238E27FC236}">
                <a16:creationId xmlns:a16="http://schemas.microsoft.com/office/drawing/2014/main" id="{026D4B59-5D59-4CEC-AB20-DB24D608CE1F}"/>
              </a:ext>
            </a:extLst>
          </p:cNvPr>
          <p:cNvGrpSpPr/>
          <p:nvPr userDrawn="1"/>
        </p:nvGrpSpPr>
        <p:grpSpPr>
          <a:xfrm>
            <a:off x="126464" y="3578903"/>
            <a:ext cx="1296144" cy="1368244"/>
            <a:chOff x="787805" y="339502"/>
            <a:chExt cx="4175262" cy="4407517"/>
          </a:xfrm>
        </p:grpSpPr>
        <p:sp>
          <p:nvSpPr>
            <p:cNvPr id="6" name="Oval 132">
              <a:extLst>
                <a:ext uri="{FF2B5EF4-FFF2-40B4-BE49-F238E27FC236}">
                  <a16:creationId xmlns:a16="http://schemas.microsoft.com/office/drawing/2014/main" id="{9F7729A7-5A12-4764-9BB8-3EE3D0790F11}"/>
                </a:ext>
              </a:extLst>
            </p:cNvPr>
            <p:cNvSpPr/>
            <p:nvPr/>
          </p:nvSpPr>
          <p:spPr>
            <a:xfrm>
              <a:off x="787805" y="339502"/>
              <a:ext cx="4175262" cy="41752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grpSp>
          <p:nvGrpSpPr>
            <p:cNvPr id="7" name="Group 133">
              <a:extLst>
                <a:ext uri="{FF2B5EF4-FFF2-40B4-BE49-F238E27FC236}">
                  <a16:creationId xmlns:a16="http://schemas.microsoft.com/office/drawing/2014/main" id="{433664DB-FA73-4B57-9543-AEF7A1FB2D58}"/>
                </a:ext>
              </a:extLst>
            </p:cNvPr>
            <p:cNvGrpSpPr/>
            <p:nvPr/>
          </p:nvGrpSpPr>
          <p:grpSpPr>
            <a:xfrm>
              <a:off x="1129436" y="1046675"/>
              <a:ext cx="3492000" cy="3700344"/>
              <a:chOff x="5304922" y="1037184"/>
              <a:chExt cx="3492000" cy="3700344"/>
            </a:xfrm>
          </p:grpSpPr>
          <p:grpSp>
            <p:nvGrpSpPr>
              <p:cNvPr id="8" name="Group 134">
                <a:extLst>
                  <a:ext uri="{FF2B5EF4-FFF2-40B4-BE49-F238E27FC236}">
                    <a16:creationId xmlns:a16="http://schemas.microsoft.com/office/drawing/2014/main" id="{97F3B45F-4060-46EF-8565-299D039E474D}"/>
                  </a:ext>
                </a:extLst>
              </p:cNvPr>
              <p:cNvGrpSpPr/>
              <p:nvPr/>
            </p:nvGrpSpPr>
            <p:grpSpPr>
              <a:xfrm>
                <a:off x="5304922" y="3743716"/>
                <a:ext cx="3492000" cy="437610"/>
                <a:chOff x="1709238" y="4209096"/>
                <a:chExt cx="3492000" cy="437610"/>
              </a:xfrm>
            </p:grpSpPr>
            <p:sp>
              <p:nvSpPr>
                <p:cNvPr id="34" name="Rectangle 160">
                  <a:extLst>
                    <a:ext uri="{FF2B5EF4-FFF2-40B4-BE49-F238E27FC236}">
                      <a16:creationId xmlns:a16="http://schemas.microsoft.com/office/drawing/2014/main" id="{1F3EFD6B-061F-4478-8FAA-0C72A246F3CF}"/>
                    </a:ext>
                  </a:extLst>
                </p:cNvPr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35" name="Group 161">
                  <a:extLst>
                    <a:ext uri="{FF2B5EF4-FFF2-40B4-BE49-F238E27FC236}">
                      <a16:creationId xmlns:a16="http://schemas.microsoft.com/office/drawing/2014/main" id="{9201AC6B-6F3A-4E54-9E1E-68F94FD39972}"/>
                    </a:ext>
                  </a:extLst>
                </p:cNvPr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43" name="Rectangle 169">
                    <a:extLst>
                      <a:ext uri="{FF2B5EF4-FFF2-40B4-BE49-F238E27FC236}">
                        <a16:creationId xmlns:a16="http://schemas.microsoft.com/office/drawing/2014/main" id="{833D3C5A-E612-4CE7-98A0-3793884D93B0}"/>
                      </a:ext>
                    </a:extLst>
                  </p:cNvPr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4" name="Rectangle 170">
                    <a:extLst>
                      <a:ext uri="{FF2B5EF4-FFF2-40B4-BE49-F238E27FC236}">
                        <a16:creationId xmlns:a16="http://schemas.microsoft.com/office/drawing/2014/main" id="{9A2C5636-A3D2-4B1B-A346-15F3468CD198}"/>
                      </a:ext>
                    </a:extLst>
                  </p:cNvPr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5" name="Rectangle 171">
                    <a:extLst>
                      <a:ext uri="{FF2B5EF4-FFF2-40B4-BE49-F238E27FC236}">
                        <a16:creationId xmlns:a16="http://schemas.microsoft.com/office/drawing/2014/main" id="{10650D19-D871-43A5-90C4-25301C5C346E}"/>
                      </a:ext>
                    </a:extLst>
                  </p:cNvPr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6" name="Rectangle 172">
                    <a:extLst>
                      <a:ext uri="{FF2B5EF4-FFF2-40B4-BE49-F238E27FC236}">
                        <a16:creationId xmlns:a16="http://schemas.microsoft.com/office/drawing/2014/main" id="{F9A18B9A-6392-4D5F-A47E-B329BB9A6661}"/>
                      </a:ext>
                    </a:extLst>
                  </p:cNvPr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36" name="Group 162">
                  <a:extLst>
                    <a:ext uri="{FF2B5EF4-FFF2-40B4-BE49-F238E27FC236}">
                      <a16:creationId xmlns:a16="http://schemas.microsoft.com/office/drawing/2014/main" id="{B82B438A-726D-45F9-A5DA-D08AD6C624E0}"/>
                    </a:ext>
                  </a:extLst>
                </p:cNvPr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37" name="Rectangle 163">
                    <a:extLst>
                      <a:ext uri="{FF2B5EF4-FFF2-40B4-BE49-F238E27FC236}">
                        <a16:creationId xmlns:a16="http://schemas.microsoft.com/office/drawing/2014/main" id="{93FAEF1B-8C71-4F77-86F3-9082D16C6C3D}"/>
                      </a:ext>
                    </a:extLst>
                  </p:cNvPr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8" name="Rectangle 164">
                    <a:extLst>
                      <a:ext uri="{FF2B5EF4-FFF2-40B4-BE49-F238E27FC236}">
                        <a16:creationId xmlns:a16="http://schemas.microsoft.com/office/drawing/2014/main" id="{575D7FA0-9FAE-4CE8-95D1-B88B0F922D42}"/>
                      </a:ext>
                    </a:extLst>
                  </p:cNvPr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9" name="Rectangle 165">
                    <a:extLst>
                      <a:ext uri="{FF2B5EF4-FFF2-40B4-BE49-F238E27FC236}">
                        <a16:creationId xmlns:a16="http://schemas.microsoft.com/office/drawing/2014/main" id="{772FC9E5-A5A5-4EE0-A2EC-C53B2C15E423}"/>
                      </a:ext>
                    </a:extLst>
                  </p:cNvPr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0" name="Rectangle 166">
                    <a:extLst>
                      <a:ext uri="{FF2B5EF4-FFF2-40B4-BE49-F238E27FC236}">
                        <a16:creationId xmlns:a16="http://schemas.microsoft.com/office/drawing/2014/main" id="{FFA7EB86-1716-4A64-88E6-CE6743D43754}"/>
                      </a:ext>
                    </a:extLst>
                  </p:cNvPr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1" name="Rectangle 167">
                    <a:extLst>
                      <a:ext uri="{FF2B5EF4-FFF2-40B4-BE49-F238E27FC236}">
                        <a16:creationId xmlns:a16="http://schemas.microsoft.com/office/drawing/2014/main" id="{FECA3F1E-ACC8-4DE5-8D4E-D5932BC26574}"/>
                      </a:ext>
                    </a:extLst>
                  </p:cNvPr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2" name="Rectangle 168">
                    <a:extLst>
                      <a:ext uri="{FF2B5EF4-FFF2-40B4-BE49-F238E27FC236}">
                        <a16:creationId xmlns:a16="http://schemas.microsoft.com/office/drawing/2014/main" id="{9D0A8CA7-A706-42EE-AC1E-84D321F5BAEC}"/>
                      </a:ext>
                    </a:extLst>
                  </p:cNvPr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9" name="Group 135">
                <a:extLst>
                  <a:ext uri="{FF2B5EF4-FFF2-40B4-BE49-F238E27FC236}">
                    <a16:creationId xmlns:a16="http://schemas.microsoft.com/office/drawing/2014/main" id="{4CA94E39-AEF3-4A20-8A94-91CC08786D31}"/>
                  </a:ext>
                </a:extLst>
              </p:cNvPr>
              <p:cNvGrpSpPr/>
              <p:nvPr/>
            </p:nvGrpSpPr>
            <p:grpSpPr>
              <a:xfrm flipH="1">
                <a:off x="5304922" y="4299918"/>
                <a:ext cx="3492000" cy="437610"/>
                <a:chOff x="1709238" y="4209096"/>
                <a:chExt cx="3492000" cy="437610"/>
              </a:xfrm>
            </p:grpSpPr>
            <p:sp>
              <p:nvSpPr>
                <p:cNvPr id="21" name="Rectangle 147">
                  <a:extLst>
                    <a:ext uri="{FF2B5EF4-FFF2-40B4-BE49-F238E27FC236}">
                      <a16:creationId xmlns:a16="http://schemas.microsoft.com/office/drawing/2014/main" id="{D486681D-1708-4D81-88E1-DE1E1E00AAE5}"/>
                    </a:ext>
                  </a:extLst>
                </p:cNvPr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22" name="Group 148">
                  <a:extLst>
                    <a:ext uri="{FF2B5EF4-FFF2-40B4-BE49-F238E27FC236}">
                      <a16:creationId xmlns:a16="http://schemas.microsoft.com/office/drawing/2014/main" id="{7BC095C6-386F-49C6-BAE7-483275E5E81F}"/>
                    </a:ext>
                  </a:extLst>
                </p:cNvPr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30" name="Rectangle 156">
                    <a:extLst>
                      <a:ext uri="{FF2B5EF4-FFF2-40B4-BE49-F238E27FC236}">
                        <a16:creationId xmlns:a16="http://schemas.microsoft.com/office/drawing/2014/main" id="{C4213B71-6426-41F6-960A-FAB5D7A110E2}"/>
                      </a:ext>
                    </a:extLst>
                  </p:cNvPr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1" name="Rectangle 157">
                    <a:extLst>
                      <a:ext uri="{FF2B5EF4-FFF2-40B4-BE49-F238E27FC236}">
                        <a16:creationId xmlns:a16="http://schemas.microsoft.com/office/drawing/2014/main" id="{290590F8-9BC5-4917-995D-5DD4F9844418}"/>
                      </a:ext>
                    </a:extLst>
                  </p:cNvPr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2" name="Rectangle 158">
                    <a:extLst>
                      <a:ext uri="{FF2B5EF4-FFF2-40B4-BE49-F238E27FC236}">
                        <a16:creationId xmlns:a16="http://schemas.microsoft.com/office/drawing/2014/main" id="{F23A0549-22CA-46CC-A244-1EB4EF54BFF9}"/>
                      </a:ext>
                    </a:extLst>
                  </p:cNvPr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3" name="Rectangle 159">
                    <a:extLst>
                      <a:ext uri="{FF2B5EF4-FFF2-40B4-BE49-F238E27FC236}">
                        <a16:creationId xmlns:a16="http://schemas.microsoft.com/office/drawing/2014/main" id="{19D2D0F4-4D3E-43B5-9CEA-45CD50CF22DA}"/>
                      </a:ext>
                    </a:extLst>
                  </p:cNvPr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23" name="Group 149">
                  <a:extLst>
                    <a:ext uri="{FF2B5EF4-FFF2-40B4-BE49-F238E27FC236}">
                      <a16:creationId xmlns:a16="http://schemas.microsoft.com/office/drawing/2014/main" id="{08BB2FF0-577E-47ED-A538-E7DB3C74C043}"/>
                    </a:ext>
                  </a:extLst>
                </p:cNvPr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24" name="Rectangle 150">
                    <a:extLst>
                      <a:ext uri="{FF2B5EF4-FFF2-40B4-BE49-F238E27FC236}">
                        <a16:creationId xmlns:a16="http://schemas.microsoft.com/office/drawing/2014/main" id="{6BB79A00-C28C-4862-81FB-93BE47F3127E}"/>
                      </a:ext>
                    </a:extLst>
                  </p:cNvPr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5" name="Rectangle 151">
                    <a:extLst>
                      <a:ext uri="{FF2B5EF4-FFF2-40B4-BE49-F238E27FC236}">
                        <a16:creationId xmlns:a16="http://schemas.microsoft.com/office/drawing/2014/main" id="{16A3FBF7-CA47-44AA-802A-677D16725DD1}"/>
                      </a:ext>
                    </a:extLst>
                  </p:cNvPr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6" name="Rectangle 152">
                    <a:extLst>
                      <a:ext uri="{FF2B5EF4-FFF2-40B4-BE49-F238E27FC236}">
                        <a16:creationId xmlns:a16="http://schemas.microsoft.com/office/drawing/2014/main" id="{281C5339-EEF9-484A-8D2E-A4CE48AE1051}"/>
                      </a:ext>
                    </a:extLst>
                  </p:cNvPr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7" name="Rectangle 153">
                    <a:extLst>
                      <a:ext uri="{FF2B5EF4-FFF2-40B4-BE49-F238E27FC236}">
                        <a16:creationId xmlns:a16="http://schemas.microsoft.com/office/drawing/2014/main" id="{78ADE070-9797-442E-819F-37D83BA2F61C}"/>
                      </a:ext>
                    </a:extLst>
                  </p:cNvPr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8" name="Rectangle 154">
                    <a:extLst>
                      <a:ext uri="{FF2B5EF4-FFF2-40B4-BE49-F238E27FC236}">
                        <a16:creationId xmlns:a16="http://schemas.microsoft.com/office/drawing/2014/main" id="{24A7692E-658A-4C08-8795-A125BCECD815}"/>
                      </a:ext>
                    </a:extLst>
                  </p:cNvPr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9" name="Rectangle 155">
                    <a:extLst>
                      <a:ext uri="{FF2B5EF4-FFF2-40B4-BE49-F238E27FC236}">
                        <a16:creationId xmlns:a16="http://schemas.microsoft.com/office/drawing/2014/main" id="{612972B9-DFB7-417F-B00D-5CDAF3001CCD}"/>
                      </a:ext>
                    </a:extLst>
                  </p:cNvPr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0" name="Group 136">
                <a:extLst>
                  <a:ext uri="{FF2B5EF4-FFF2-40B4-BE49-F238E27FC236}">
                    <a16:creationId xmlns:a16="http://schemas.microsoft.com/office/drawing/2014/main" id="{7485DFD6-58CF-4512-8067-927FAE4C5DDE}"/>
                  </a:ext>
                </a:extLst>
              </p:cNvPr>
              <p:cNvGrpSpPr/>
              <p:nvPr/>
            </p:nvGrpSpPr>
            <p:grpSpPr>
              <a:xfrm>
                <a:off x="6272654" y="1875857"/>
                <a:ext cx="720080" cy="720080"/>
                <a:chOff x="6272654" y="1875857"/>
                <a:chExt cx="720080" cy="720080"/>
              </a:xfrm>
            </p:grpSpPr>
            <p:sp>
              <p:nvSpPr>
                <p:cNvPr id="19" name="Rectangle 145">
                  <a:extLst>
                    <a:ext uri="{FF2B5EF4-FFF2-40B4-BE49-F238E27FC236}">
                      <a16:creationId xmlns:a16="http://schemas.microsoft.com/office/drawing/2014/main" id="{91038BDC-7073-448E-944E-B72B46281DC4}"/>
                    </a:ext>
                  </a:extLst>
                </p:cNvPr>
                <p:cNvSpPr/>
                <p:nvPr/>
              </p:nvSpPr>
              <p:spPr>
                <a:xfrm>
                  <a:off x="6272654" y="1875857"/>
                  <a:ext cx="720080" cy="72008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Parallelogram 5">
                  <a:extLst>
                    <a:ext uri="{FF2B5EF4-FFF2-40B4-BE49-F238E27FC236}">
                      <a16:creationId xmlns:a16="http://schemas.microsoft.com/office/drawing/2014/main" id="{A6961570-6929-4975-BC4A-FA651AB980D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391715" y="1978487"/>
                  <a:ext cx="481958" cy="481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70" h="868857">
                      <a:moveTo>
                        <a:pt x="424135" y="189887"/>
                      </a:moveTo>
                      <a:lnTo>
                        <a:pt x="297766" y="526729"/>
                      </a:lnTo>
                      <a:lnTo>
                        <a:pt x="550505" y="526729"/>
                      </a:lnTo>
                      <a:close/>
                      <a:moveTo>
                        <a:pt x="325960" y="0"/>
                      </a:moveTo>
                      <a:lnTo>
                        <a:pt x="352897" y="0"/>
                      </a:lnTo>
                      <a:lnTo>
                        <a:pt x="495373" y="0"/>
                      </a:lnTo>
                      <a:lnTo>
                        <a:pt x="522310" y="0"/>
                      </a:lnTo>
                      <a:lnTo>
                        <a:pt x="848270" y="868857"/>
                      </a:lnTo>
                      <a:lnTo>
                        <a:pt x="678857" y="868857"/>
                      </a:lnTo>
                      <a:lnTo>
                        <a:pt x="604960" y="671883"/>
                      </a:lnTo>
                      <a:lnTo>
                        <a:pt x="243310" y="671883"/>
                      </a:lnTo>
                      <a:lnTo>
                        <a:pt x="169413" y="868857"/>
                      </a:lnTo>
                      <a:lnTo>
                        <a:pt x="0" y="86885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1" name="Group 137">
                <a:extLst>
                  <a:ext uri="{FF2B5EF4-FFF2-40B4-BE49-F238E27FC236}">
                    <a16:creationId xmlns:a16="http://schemas.microsoft.com/office/drawing/2014/main" id="{4CCEE2BA-50A7-4888-A2FF-2784794A86D8}"/>
                  </a:ext>
                </a:extLst>
              </p:cNvPr>
              <p:cNvGrpSpPr/>
              <p:nvPr/>
            </p:nvGrpSpPr>
            <p:grpSpPr>
              <a:xfrm>
                <a:off x="7109110" y="1875857"/>
                <a:ext cx="720080" cy="720080"/>
                <a:chOff x="7109110" y="1875857"/>
                <a:chExt cx="720080" cy="720080"/>
              </a:xfrm>
            </p:grpSpPr>
            <p:sp>
              <p:nvSpPr>
                <p:cNvPr id="17" name="Rectangle 143">
                  <a:extLst>
                    <a:ext uri="{FF2B5EF4-FFF2-40B4-BE49-F238E27FC236}">
                      <a16:creationId xmlns:a16="http://schemas.microsoft.com/office/drawing/2014/main" id="{A477BE60-4D49-4578-91AC-372D905E0370}"/>
                    </a:ext>
                  </a:extLst>
                </p:cNvPr>
                <p:cNvSpPr/>
                <p:nvPr/>
              </p:nvSpPr>
              <p:spPr>
                <a:xfrm>
                  <a:off x="7109110" y="1875857"/>
                  <a:ext cx="720080" cy="72008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Rectangle 9">
                  <a:extLst>
                    <a:ext uri="{FF2B5EF4-FFF2-40B4-BE49-F238E27FC236}">
                      <a16:creationId xmlns:a16="http://schemas.microsoft.com/office/drawing/2014/main" id="{95059FCC-4CD5-4EAA-A511-2EA47B1D5EB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67746" y="1994945"/>
                  <a:ext cx="402809" cy="481904"/>
                </a:xfrm>
                <a:custGeom>
                  <a:avLst/>
                  <a:gdLst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174101 w 728932"/>
                    <a:gd name="connsiteY5" fmla="*/ 488630 h 872065"/>
                    <a:gd name="connsiteX6" fmla="*/ 174101 w 728932"/>
                    <a:gd name="connsiteY6" fmla="*/ 140965 h 872065"/>
                    <a:gd name="connsiteX7" fmla="*/ 174101 w 728932"/>
                    <a:gd name="connsiteY7" fmla="*/ 347665 h 872065"/>
                    <a:gd name="connsiteX8" fmla="*/ 431276 w 728932"/>
                    <a:gd name="connsiteY8" fmla="*/ 347665 h 872065"/>
                    <a:gd name="connsiteX9" fmla="*/ 431276 w 728932"/>
                    <a:gd name="connsiteY9" fmla="*/ 345754 h 872065"/>
                    <a:gd name="connsiteX10" fmla="*/ 517000 w 728932"/>
                    <a:gd name="connsiteY10" fmla="*/ 243359 h 872065"/>
                    <a:gd name="connsiteX11" fmla="*/ 433656 w 728932"/>
                    <a:gd name="connsiteY11" fmla="*/ 148109 h 872065"/>
                    <a:gd name="connsiteX12" fmla="*/ 174101 w 728932"/>
                    <a:gd name="connsiteY12" fmla="*/ 140965 h 872065"/>
                    <a:gd name="connsiteX13" fmla="*/ 0 w 728932"/>
                    <a:gd name="connsiteY13" fmla="*/ 0 h 872065"/>
                    <a:gd name="connsiteX14" fmla="*/ 127816 w 728932"/>
                    <a:gd name="connsiteY14" fmla="*/ 0 h 872065"/>
                    <a:gd name="connsiteX15" fmla="*/ 174101 w 728932"/>
                    <a:gd name="connsiteY15" fmla="*/ 0 h 872065"/>
                    <a:gd name="connsiteX16" fmla="*/ 447945 w 728932"/>
                    <a:gd name="connsiteY16" fmla="*/ 0 h 872065"/>
                    <a:gd name="connsiteX17" fmla="*/ 447945 w 728932"/>
                    <a:gd name="connsiteY17" fmla="*/ 1732 h 872065"/>
                    <a:gd name="connsiteX18" fmla="*/ 683688 w 728932"/>
                    <a:gd name="connsiteY18" fmla="*/ 179066 h 872065"/>
                    <a:gd name="connsiteX19" fmla="*/ 559863 w 728932"/>
                    <a:gd name="connsiteY19" fmla="*/ 407666 h 872065"/>
                    <a:gd name="connsiteX20" fmla="*/ 728932 w 728932"/>
                    <a:gd name="connsiteY20" fmla="*/ 633885 h 872065"/>
                    <a:gd name="connsiteX21" fmla="*/ 433657 w 728932"/>
                    <a:gd name="connsiteY21" fmla="*/ 872010 h 872065"/>
                    <a:gd name="connsiteX22" fmla="*/ 433776 w 728932"/>
                    <a:gd name="connsiteY22" fmla="*/ 869628 h 872065"/>
                    <a:gd name="connsiteX23" fmla="*/ 174101 w 728932"/>
                    <a:gd name="connsiteY23" fmla="*/ 869628 h 872065"/>
                    <a:gd name="connsiteX24" fmla="*/ 127816 w 728932"/>
                    <a:gd name="connsiteY24" fmla="*/ 869628 h 872065"/>
                    <a:gd name="connsiteX25" fmla="*/ 0 w 728932"/>
                    <a:gd name="connsiteY25" fmla="*/ 869628 h 872065"/>
                    <a:gd name="connsiteX26" fmla="*/ 0 w 728932"/>
                    <a:gd name="connsiteY26" fmla="*/ 0 h 87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28932" h="872065">
                      <a:moveTo>
                        <a:pt x="174101" y="488630"/>
                      </a:moveTo>
                      <a:lnTo>
                        <a:pt x="174101" y="728663"/>
                      </a:lnTo>
                      <a:lnTo>
                        <a:pt x="442406" y="728663"/>
                      </a:lnTo>
                      <a:cubicBezTo>
                        <a:pt x="511257" y="715167"/>
                        <a:pt x="549532" y="684907"/>
                        <a:pt x="547956" y="612454"/>
                      </a:cubicBezTo>
                      <a:cubicBezTo>
                        <a:pt x="543194" y="552923"/>
                        <a:pt x="538432" y="510060"/>
                        <a:pt x="431276" y="493391"/>
                      </a:cubicBezTo>
                      <a:lnTo>
                        <a:pt x="174101" y="488630"/>
                      </a:lnTo>
                      <a:close/>
                      <a:moveTo>
                        <a:pt x="174101" y="140965"/>
                      </a:moveTo>
                      <a:lnTo>
                        <a:pt x="174101" y="347665"/>
                      </a:lnTo>
                      <a:lnTo>
                        <a:pt x="431276" y="347665"/>
                      </a:lnTo>
                      <a:lnTo>
                        <a:pt x="431276" y="345754"/>
                      </a:lnTo>
                      <a:cubicBezTo>
                        <a:pt x="474139" y="322735"/>
                        <a:pt x="514619" y="311622"/>
                        <a:pt x="517000" y="243359"/>
                      </a:cubicBezTo>
                      <a:cubicBezTo>
                        <a:pt x="517000" y="202878"/>
                        <a:pt x="502713" y="157634"/>
                        <a:pt x="433656" y="148109"/>
                      </a:cubicBezTo>
                      <a:cubicBezTo>
                        <a:pt x="366981" y="140568"/>
                        <a:pt x="274510" y="141043"/>
                        <a:pt x="174101" y="140965"/>
                      </a:cubicBezTo>
                      <a:close/>
                      <a:moveTo>
                        <a:pt x="0" y="0"/>
                      </a:moveTo>
                      <a:lnTo>
                        <a:pt x="127816" y="0"/>
                      </a:lnTo>
                      <a:lnTo>
                        <a:pt x="174101" y="0"/>
                      </a:lnTo>
                      <a:lnTo>
                        <a:pt x="447945" y="0"/>
                      </a:lnTo>
                      <a:lnTo>
                        <a:pt x="447945" y="1732"/>
                      </a:lnTo>
                      <a:cubicBezTo>
                        <a:pt x="634795" y="8775"/>
                        <a:pt x="679801" y="148746"/>
                        <a:pt x="683688" y="179066"/>
                      </a:cubicBezTo>
                      <a:cubicBezTo>
                        <a:pt x="689245" y="333848"/>
                        <a:pt x="620981" y="374328"/>
                        <a:pt x="559863" y="407666"/>
                      </a:cubicBezTo>
                      <a:cubicBezTo>
                        <a:pt x="663844" y="433066"/>
                        <a:pt x="727345" y="515617"/>
                        <a:pt x="728932" y="633885"/>
                      </a:cubicBezTo>
                      <a:cubicBezTo>
                        <a:pt x="720200" y="800572"/>
                        <a:pt x="594788" y="874392"/>
                        <a:pt x="433657" y="872010"/>
                      </a:cubicBezTo>
                      <a:cubicBezTo>
                        <a:pt x="433697" y="871216"/>
                        <a:pt x="433736" y="870422"/>
                        <a:pt x="433776" y="869628"/>
                      </a:cubicBezTo>
                      <a:lnTo>
                        <a:pt x="174101" y="869628"/>
                      </a:lnTo>
                      <a:lnTo>
                        <a:pt x="127816" y="869628"/>
                      </a:lnTo>
                      <a:lnTo>
                        <a:pt x="0" y="8696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2" name="Group 138">
                <a:extLst>
                  <a:ext uri="{FF2B5EF4-FFF2-40B4-BE49-F238E27FC236}">
                    <a16:creationId xmlns:a16="http://schemas.microsoft.com/office/drawing/2014/main" id="{095E50F1-AB58-492D-BE89-F81EECBA67F6}"/>
                  </a:ext>
                </a:extLst>
              </p:cNvPr>
              <p:cNvGrpSpPr/>
              <p:nvPr/>
            </p:nvGrpSpPr>
            <p:grpSpPr>
              <a:xfrm>
                <a:off x="6690882" y="1037184"/>
                <a:ext cx="720080" cy="720080"/>
                <a:chOff x="6690882" y="1037184"/>
                <a:chExt cx="720080" cy="720080"/>
              </a:xfrm>
            </p:grpSpPr>
            <p:sp>
              <p:nvSpPr>
                <p:cNvPr id="15" name="Rectangle 141">
                  <a:extLst>
                    <a:ext uri="{FF2B5EF4-FFF2-40B4-BE49-F238E27FC236}">
                      <a16:creationId xmlns:a16="http://schemas.microsoft.com/office/drawing/2014/main" id="{55D77472-945B-4CD4-9BFB-6AE39DE21582}"/>
                    </a:ext>
                  </a:extLst>
                </p:cNvPr>
                <p:cNvSpPr/>
                <p:nvPr/>
              </p:nvSpPr>
              <p:spPr>
                <a:xfrm>
                  <a:off x="6690882" y="1037184"/>
                  <a:ext cx="720080" cy="72008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" name="Block Arc 142">
                  <a:extLst>
                    <a:ext uri="{FF2B5EF4-FFF2-40B4-BE49-F238E27FC236}">
                      <a16:creationId xmlns:a16="http://schemas.microsoft.com/office/drawing/2014/main" id="{EB808376-764A-4682-A66B-5671B0F9A68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42201" y="1156272"/>
                  <a:ext cx="417443" cy="481904"/>
                </a:xfrm>
                <a:prstGeom prst="blockArc">
                  <a:avLst>
                    <a:gd name="adj1" fmla="val 1756726"/>
                    <a:gd name="adj2" fmla="val 19889488"/>
                    <a:gd name="adj3" fmla="val 22774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" name="Round Same Side Corner Rectangle 51">
                <a:extLst>
                  <a:ext uri="{FF2B5EF4-FFF2-40B4-BE49-F238E27FC236}">
                    <a16:creationId xmlns:a16="http://schemas.microsoft.com/office/drawing/2014/main" id="{121AF52C-F9EC-441C-AD7E-59A6BA65E1AE}"/>
                  </a:ext>
                </a:extLst>
              </p:cNvPr>
              <p:cNvSpPr/>
              <p:nvPr/>
            </p:nvSpPr>
            <p:spPr>
              <a:xfrm rot="5400000">
                <a:off x="6852922" y="1652530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" name="Round Same Side Corner Rectangle 51">
                <a:extLst>
                  <a:ext uri="{FF2B5EF4-FFF2-40B4-BE49-F238E27FC236}">
                    <a16:creationId xmlns:a16="http://schemas.microsoft.com/office/drawing/2014/main" id="{DFB0DDBC-A95A-41FD-B573-ED86E7BB3AC9}"/>
                  </a:ext>
                </a:extLst>
              </p:cNvPr>
              <p:cNvSpPr/>
              <p:nvPr/>
            </p:nvSpPr>
            <p:spPr>
              <a:xfrm rot="16200000">
                <a:off x="6852922" y="2167123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1759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899592" y="1303724"/>
            <a:ext cx="2520000" cy="25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547944" y="1303724"/>
            <a:ext cx="2520000" cy="252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809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9064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65613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012161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A6407BF-D764-4F3C-882C-7AA41FCCEA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505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555776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555776" y="0"/>
            <a:ext cx="6588224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44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72000" y="257175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6265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38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5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33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4" r:id="rId3"/>
    <p:sldLayoutId id="2147483677" r:id="rId4"/>
    <p:sldLayoutId id="2147483666" r:id="rId5"/>
    <p:sldLayoutId id="2147483676" r:id="rId6"/>
    <p:sldLayoutId id="2147483657" r:id="rId7"/>
    <p:sldLayoutId id="2147483673" r:id="rId8"/>
    <p:sldLayoutId id="2147483667" r:id="rId9"/>
    <p:sldLayoutId id="2147483671" r:id="rId10"/>
    <p:sldLayoutId id="2147483672" r:id="rId11"/>
    <p:sldLayoutId id="2147483668" r:id="rId12"/>
    <p:sldLayoutId id="2147483669" r:id="rId13"/>
    <p:sldLayoutId id="2147483670" r:id="rId14"/>
    <p:sldLayoutId id="2147483679" r:id="rId15"/>
    <p:sldLayoutId id="2147483678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71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286248" y="1928808"/>
            <a:ext cx="4392488" cy="542078"/>
          </a:xfrm>
        </p:spPr>
        <p:txBody>
          <a:bodyPr/>
          <a:lstStyle/>
          <a:p>
            <a:pPr algn="ctr"/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M" pitchFamily="18" charset="-127"/>
                <a:ea typeface="HY나무M" pitchFamily="18" charset="-127"/>
              </a:rPr>
              <a:t>베스트셀러 뮤지컬 </a:t>
            </a:r>
            <a:b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M" pitchFamily="18" charset="-127"/>
                <a:ea typeface="HY나무M" pitchFamily="18" charset="-127"/>
              </a:rPr>
            </a:b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Y나무M" pitchFamily="18" charset="-127"/>
                <a:ea typeface="HY나무M" pitchFamily="18" charset="-127"/>
              </a:rPr>
              <a:t>공연 소개서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671392" y="3795886"/>
            <a:ext cx="5472608" cy="420703"/>
          </a:xfrm>
        </p:spPr>
        <p:txBody>
          <a:bodyPr/>
          <a:lstStyle/>
          <a:p>
            <a:pPr algn="r"/>
            <a:r>
              <a:rPr lang="en-US" altLang="ko-KR" sz="1200" dirty="0"/>
              <a:t> </a:t>
            </a:r>
            <a:endParaRPr lang="en-US" altLang="ko-KR" sz="1200" dirty="0"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ko-KR" alt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산야로기획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77"/>
            <a:ext cx="299762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57818" y="2786064"/>
            <a:ext cx="2286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24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개월 이상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관람</a:t>
            </a:r>
          </a:p>
        </p:txBody>
      </p:sp>
    </p:spTree>
    <p:extLst>
      <p:ext uri="{BB962C8B-B14F-4D97-AF65-F5344CB8AC3E}">
        <p14:creationId xmlns:p14="http://schemas.microsoft.com/office/powerpoint/2010/main" val="1348000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63688" y="25735"/>
            <a:ext cx="7380312" cy="776530"/>
          </a:xfrm>
          <a:prstGeom prst="rect">
            <a:avLst/>
          </a:prstGeom>
        </p:spPr>
        <p:txBody>
          <a:bodyPr/>
          <a:lstStyle/>
          <a:p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가방 들어주는 아이 연혁</a:t>
            </a:r>
          </a:p>
        </p:txBody>
      </p:sp>
      <p:sp>
        <p:nvSpPr>
          <p:cNvPr id="7" name="Frame 6"/>
          <p:cNvSpPr/>
          <p:nvPr/>
        </p:nvSpPr>
        <p:spPr>
          <a:xfrm>
            <a:off x="1714480" y="714362"/>
            <a:ext cx="3500462" cy="4286280"/>
          </a:xfrm>
          <a:prstGeom prst="frame">
            <a:avLst>
              <a:gd name="adj1" fmla="val 18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57356" y="857238"/>
            <a:ext cx="3214710" cy="4071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2019. 10. 2~2020. 1. 5    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뮤지컬 </a:t>
            </a:r>
            <a:r>
              <a:rPr lang="en-US" altLang="ko-KR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&lt;</a:t>
            </a:r>
            <a:r>
              <a:rPr lang="ko-KR" altLang="en-US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나무늘보 </a:t>
            </a:r>
            <a:r>
              <a:rPr lang="ko-KR" altLang="en-US" dirty="0" err="1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릴렉스</a:t>
            </a:r>
            <a:r>
              <a:rPr lang="en-US" altLang="ko-KR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&gt;</a:t>
            </a:r>
            <a:r>
              <a:rPr lang="ko-KR" altLang="en-US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공연 </a:t>
            </a:r>
            <a:r>
              <a:rPr lang="ko-KR" altLang="en-US" dirty="0" err="1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코엑스</a:t>
            </a:r>
            <a:r>
              <a:rPr lang="ko-KR" altLang="en-US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 </a:t>
            </a:r>
            <a:r>
              <a:rPr lang="ko-KR" altLang="en-US" dirty="0" err="1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아트홀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9" name="Frame 8"/>
          <p:cNvSpPr/>
          <p:nvPr/>
        </p:nvSpPr>
        <p:spPr>
          <a:xfrm>
            <a:off x="5429256" y="785800"/>
            <a:ext cx="3429024" cy="4214842"/>
          </a:xfrm>
          <a:prstGeom prst="frame">
            <a:avLst>
              <a:gd name="adj1" fmla="val 18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72132" y="928676"/>
            <a:ext cx="3143272" cy="3929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643570" y="500048"/>
            <a:ext cx="4045819" cy="3689930"/>
            <a:chOff x="1710224" y="255426"/>
            <a:chExt cx="5156606" cy="3689930"/>
          </a:xfrm>
        </p:grpSpPr>
        <p:sp>
          <p:nvSpPr>
            <p:cNvPr id="15" name="TextBox 14"/>
            <p:cNvSpPr txBox="1"/>
            <p:nvPr/>
          </p:nvSpPr>
          <p:spPr>
            <a:xfrm>
              <a:off x="1710224" y="898368"/>
              <a:ext cx="3915212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800" b="1" dirty="0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2018.12.24 </a:t>
              </a:r>
              <a:r>
                <a:rPr lang="en-US" altLang="ko-KR" sz="800" dirty="0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                   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800" dirty="0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뮤지컬 </a:t>
              </a:r>
              <a:r>
                <a:rPr lang="en-US" altLang="ko-KR" sz="800" dirty="0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&lt;</a:t>
              </a:r>
              <a:r>
                <a:rPr lang="ko-KR" altLang="en-US" sz="800" dirty="0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가방 들어주는 아이</a:t>
              </a:r>
              <a:r>
                <a:rPr lang="en-US" altLang="ko-KR" sz="800" dirty="0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&gt;  </a:t>
              </a:r>
              <a:r>
                <a:rPr lang="ko-KR" altLang="en-US" sz="800" dirty="0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남양주 사암 </a:t>
              </a:r>
              <a:r>
                <a:rPr lang="ko-KR" altLang="en-US" sz="800" dirty="0" err="1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아트홀</a:t>
              </a:r>
              <a:endParaRPr lang="en-US" altLang="ko-KR" sz="800" b="1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800" b="1" dirty="0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2018.11.27</a:t>
              </a:r>
              <a:r>
                <a:rPr lang="en-US" altLang="ko-KR" sz="800" dirty="0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                    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800" dirty="0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뮤지컬 </a:t>
              </a:r>
              <a:r>
                <a:rPr lang="en-US" altLang="ko-KR" sz="800" dirty="0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&lt;</a:t>
              </a:r>
              <a:r>
                <a:rPr lang="ko-KR" altLang="en-US" sz="800" dirty="0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가방 들어주는 아이</a:t>
              </a:r>
              <a:r>
                <a:rPr lang="en-US" altLang="ko-KR" sz="800" dirty="0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&gt;  </a:t>
              </a:r>
              <a:r>
                <a:rPr lang="ko-KR" altLang="en-US" sz="800" dirty="0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인천 연수아트홀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800" b="1" dirty="0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2018.11.2~12.23</a:t>
              </a:r>
              <a:r>
                <a:rPr lang="en-US" altLang="ko-KR" sz="800" dirty="0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             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800" dirty="0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뮤지컬</a:t>
              </a:r>
              <a:r>
                <a:rPr lang="en-US" altLang="ko-KR" sz="800" dirty="0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&lt;</a:t>
              </a:r>
              <a:r>
                <a:rPr lang="ko-KR" altLang="en-US" sz="800" dirty="0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가방 들어주는 아이</a:t>
              </a:r>
              <a:r>
                <a:rPr lang="en-US" altLang="ko-KR" sz="800" dirty="0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&gt;</a:t>
              </a:r>
              <a:r>
                <a:rPr lang="ko-KR" altLang="en-US" sz="800" dirty="0" err="1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한국잡월드</a:t>
              </a:r>
              <a:r>
                <a:rPr lang="ko-KR" altLang="en-US" sz="800" dirty="0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 </a:t>
              </a:r>
              <a:r>
                <a:rPr lang="ko-KR" altLang="en-US" sz="800" dirty="0" err="1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나래울</a:t>
              </a:r>
              <a:r>
                <a:rPr lang="ko-KR" altLang="en-US" sz="800" dirty="0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 극장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800" b="1" dirty="0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 </a:t>
              </a:r>
              <a:endParaRPr lang="ko-KR" altLang="en-US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800" b="1" dirty="0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2018.9.26~10.14 </a:t>
              </a:r>
              <a:r>
                <a:rPr lang="en-US" altLang="ko-KR" sz="800" dirty="0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           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800" dirty="0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뮤지컬 </a:t>
              </a:r>
              <a:r>
                <a:rPr lang="en-US" altLang="ko-KR" sz="800" dirty="0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&lt;</a:t>
              </a:r>
              <a:r>
                <a:rPr lang="ko-KR" altLang="en-US" sz="800" dirty="0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가방 들어주는 아이</a:t>
              </a:r>
              <a:r>
                <a:rPr lang="en-US" altLang="ko-KR" sz="800" dirty="0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&gt;  </a:t>
              </a:r>
              <a:r>
                <a:rPr lang="ko-KR" altLang="en-US" sz="800" dirty="0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꿈의 숲 아트센터 퍼포먼스 홀</a:t>
              </a:r>
              <a:endParaRPr lang="en-US" altLang="ko-KR" sz="800" b="1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800" b="1" dirty="0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2018.9.5~10.15 </a:t>
              </a:r>
              <a:r>
                <a:rPr lang="en-US" altLang="ko-KR" sz="800" dirty="0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            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800" dirty="0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 </a:t>
              </a:r>
              <a:r>
                <a:rPr lang="ko-KR" altLang="en-US" sz="800" dirty="0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뮤지컬 </a:t>
              </a:r>
              <a:r>
                <a:rPr lang="en-US" altLang="ko-KR" sz="800" dirty="0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&lt;</a:t>
              </a:r>
              <a:r>
                <a:rPr lang="ko-KR" altLang="en-US" sz="800" dirty="0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가방 들어주는 아이</a:t>
              </a:r>
              <a:r>
                <a:rPr lang="en-US" altLang="ko-KR" sz="800" dirty="0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&gt;</a:t>
              </a:r>
              <a:r>
                <a:rPr lang="ko-KR" altLang="en-US" sz="800" dirty="0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부천 판타지아 </a:t>
              </a:r>
              <a:r>
                <a:rPr lang="ko-KR" altLang="en-US" sz="800" dirty="0" err="1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복사골</a:t>
              </a:r>
              <a:r>
                <a:rPr lang="ko-KR" altLang="en-US" sz="800" dirty="0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 문화센터 </a:t>
              </a:r>
              <a:endParaRPr lang="en-US" altLang="ko-KR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800" b="1" dirty="0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2018.4.3~6.30 </a:t>
              </a:r>
              <a:r>
                <a:rPr lang="en-US" altLang="ko-KR" sz="800" dirty="0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             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800" dirty="0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뮤지컬 </a:t>
              </a:r>
              <a:r>
                <a:rPr lang="en-US" altLang="ko-KR" sz="800" dirty="0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&lt;</a:t>
              </a:r>
              <a:r>
                <a:rPr lang="ko-KR" altLang="en-US" sz="800" dirty="0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가방 들어주는 아이</a:t>
              </a:r>
              <a:r>
                <a:rPr lang="en-US" altLang="ko-KR" sz="800" dirty="0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&gt;  </a:t>
              </a:r>
              <a:r>
                <a:rPr lang="ko-KR" altLang="en-US" sz="800" dirty="0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목동 방송회관</a:t>
              </a:r>
              <a:endParaRPr lang="en-US" altLang="ko-KR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endParaRPr>
            </a:p>
            <a:p>
              <a:pPr>
                <a:lnSpc>
                  <a:spcPct val="150000"/>
                </a:lnSpc>
              </a:pPr>
              <a:endParaRPr lang="ko-KR" altLang="en-US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800" b="1" dirty="0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2017.10.3~12.31</a:t>
              </a:r>
              <a:r>
                <a:rPr lang="en-US" altLang="ko-KR" sz="800" dirty="0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            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800" dirty="0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뮤지컬 </a:t>
              </a:r>
              <a:r>
                <a:rPr lang="en-US" altLang="ko-KR" sz="800" dirty="0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&lt;</a:t>
              </a:r>
              <a:r>
                <a:rPr lang="ko-KR" altLang="en-US" sz="800" dirty="0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가방 들어주는 아이</a:t>
              </a:r>
              <a:r>
                <a:rPr lang="en-US" altLang="ko-KR" sz="800" dirty="0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&gt;  </a:t>
              </a:r>
              <a:r>
                <a:rPr lang="ko-KR" altLang="en-US" sz="800" dirty="0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코엑스 </a:t>
              </a:r>
              <a:r>
                <a:rPr lang="ko-KR" altLang="en-US" sz="800" dirty="0" err="1">
                  <a:latin typeface="KoPub돋움체 Medium" panose="00000600000000000000" pitchFamily="2" charset="-127"/>
                  <a:ea typeface="KoPub돋움체 Medium" panose="00000600000000000000" pitchFamily="2" charset="-127"/>
                  <a:cs typeface="맑은 고딕 Semilight" pitchFamily="50" charset="-127"/>
                </a:rPr>
                <a:t>아트홀</a:t>
              </a:r>
              <a:endParaRPr lang="ko-KR" altLang="en-US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86509" y="255426"/>
              <a:ext cx="28803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2017</a:t>
              </a:r>
              <a:r>
                <a:rPr lang="ko-KR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년 </a:t>
              </a:r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3</a:t>
              </a:r>
              <a:r>
                <a:rPr lang="ko-KR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월 </a:t>
              </a:r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24</a:t>
              </a:r>
              <a:r>
                <a:rPr lang="ko-KR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일 설립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A55EC21-9629-4420-90D3-5AC2C8FA422B}"/>
              </a:ext>
            </a:extLst>
          </p:cNvPr>
          <p:cNvSpPr txBox="1"/>
          <p:nvPr/>
        </p:nvSpPr>
        <p:spPr>
          <a:xfrm>
            <a:off x="1857356" y="857238"/>
            <a:ext cx="32147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800" b="1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2020. 9.25 </a:t>
            </a:r>
          </a:p>
          <a:p>
            <a:pPr>
              <a:lnSpc>
                <a:spcPct val="150000"/>
              </a:lnSpc>
            </a:pPr>
            <a:r>
              <a:rPr lang="ko-KR" altLang="en-US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뮤지컬 </a:t>
            </a:r>
            <a:r>
              <a:rPr lang="en-US" altLang="ko-KR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&lt;</a:t>
            </a:r>
            <a:r>
              <a:rPr lang="ko-KR" altLang="en-US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가방 들어주는 아이</a:t>
            </a:r>
            <a:r>
              <a:rPr lang="en-US" altLang="ko-KR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&gt; </a:t>
            </a:r>
            <a:r>
              <a:rPr lang="ko-KR" altLang="en-US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여수시청 </a:t>
            </a:r>
            <a:r>
              <a:rPr lang="ko-KR" altLang="en-US" sz="800" dirty="0" err="1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현암도서관</a:t>
            </a:r>
            <a:endParaRPr lang="en-US" altLang="ko-KR" sz="800" dirty="0">
              <a:latin typeface="KoPub돋움체 Medium" panose="00000600000000000000" pitchFamily="2" charset="-127"/>
              <a:ea typeface="KoPub돋움체 Medium" panose="00000600000000000000" pitchFamily="2" charset="-127"/>
              <a:cs typeface="맑은 고딕 Semilight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800" b="1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2020. 9.18 </a:t>
            </a:r>
          </a:p>
          <a:p>
            <a:pPr>
              <a:lnSpc>
                <a:spcPct val="150000"/>
              </a:lnSpc>
            </a:pPr>
            <a:r>
              <a:rPr lang="ko-KR" altLang="en-US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뮤지컬 </a:t>
            </a:r>
            <a:r>
              <a:rPr lang="en-US" altLang="ko-KR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&lt;</a:t>
            </a:r>
            <a:r>
              <a:rPr lang="ko-KR" altLang="en-US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가방 들어주는 아이</a:t>
            </a:r>
            <a:r>
              <a:rPr lang="en-US" altLang="ko-KR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&gt; </a:t>
            </a:r>
            <a:r>
              <a:rPr lang="ko-KR" altLang="en-US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여주 명성황후 </a:t>
            </a:r>
            <a:r>
              <a:rPr lang="ko-KR" altLang="en-US" sz="800" dirty="0" err="1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문예관</a:t>
            </a:r>
            <a:endParaRPr lang="en-US" altLang="ko-KR" sz="800" dirty="0">
              <a:latin typeface="KoPub돋움체 Medium" panose="00000600000000000000" pitchFamily="2" charset="-127"/>
              <a:ea typeface="KoPub돋움체 Medium" panose="00000600000000000000" pitchFamily="2" charset="-127"/>
              <a:cs typeface="맑은 고딕 Semilight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800" b="1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2020. 12.22~24</a:t>
            </a:r>
          </a:p>
          <a:p>
            <a:pPr>
              <a:lnSpc>
                <a:spcPct val="150000"/>
              </a:lnSpc>
            </a:pPr>
            <a:r>
              <a:rPr lang="ko-KR" altLang="en-US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뮤지컬 </a:t>
            </a:r>
            <a:r>
              <a:rPr lang="en-US" altLang="ko-KR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&lt;</a:t>
            </a:r>
            <a:r>
              <a:rPr lang="ko-KR" altLang="en-US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가방 들어주는 아이</a:t>
            </a:r>
            <a:r>
              <a:rPr lang="en-US" altLang="ko-KR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&gt;  </a:t>
            </a:r>
            <a:r>
              <a:rPr lang="ko-KR" altLang="en-US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천안 </a:t>
            </a:r>
            <a:r>
              <a:rPr lang="ko-KR" altLang="en-US" sz="800" dirty="0" err="1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꿈누리터</a:t>
            </a:r>
            <a:r>
              <a:rPr lang="ko-KR" altLang="en-US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 극장</a:t>
            </a:r>
            <a:endParaRPr lang="en-US" altLang="ko-KR" sz="800" dirty="0">
              <a:latin typeface="KoPub돋움체 Medium" panose="00000600000000000000" pitchFamily="2" charset="-127"/>
              <a:ea typeface="KoPub돋움체 Medium" panose="00000600000000000000" pitchFamily="2" charset="-127"/>
              <a:cs typeface="맑은 고딕 Semilight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800" b="1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2020. 12.22~24</a:t>
            </a:r>
          </a:p>
          <a:p>
            <a:pPr>
              <a:lnSpc>
                <a:spcPct val="150000"/>
              </a:lnSpc>
            </a:pPr>
            <a:r>
              <a:rPr lang="ko-KR" altLang="en-US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뮤지컬 </a:t>
            </a:r>
            <a:r>
              <a:rPr lang="en-US" altLang="ko-KR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&lt;</a:t>
            </a:r>
            <a:r>
              <a:rPr lang="ko-KR" altLang="en-US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가방 들어주는 아이</a:t>
            </a:r>
            <a:r>
              <a:rPr lang="en-US" altLang="ko-KR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&gt; </a:t>
            </a:r>
            <a:r>
              <a:rPr lang="ko-KR" altLang="en-US" sz="800" dirty="0" err="1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예림당아트홀</a:t>
            </a:r>
            <a:endParaRPr lang="en-US" altLang="ko-KR" sz="800" dirty="0">
              <a:latin typeface="KoPub돋움체 Medium" panose="00000600000000000000" pitchFamily="2" charset="-127"/>
              <a:ea typeface="KoPub돋움체 Medium" panose="00000600000000000000" pitchFamily="2" charset="-127"/>
              <a:cs typeface="맑은 고딕 Semilight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800" b="1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2020. 9.26~10. 31 </a:t>
            </a:r>
          </a:p>
          <a:p>
            <a:pPr>
              <a:lnSpc>
                <a:spcPct val="150000"/>
              </a:lnSpc>
            </a:pPr>
            <a:r>
              <a:rPr lang="ko-KR" altLang="en-US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뮤지컬 </a:t>
            </a:r>
            <a:r>
              <a:rPr lang="en-US" altLang="ko-KR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&lt;</a:t>
            </a:r>
            <a:r>
              <a:rPr lang="ko-KR" altLang="en-US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가방 들어주는 아이</a:t>
            </a:r>
            <a:r>
              <a:rPr lang="en-US" altLang="ko-KR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&gt; </a:t>
            </a:r>
            <a:r>
              <a:rPr lang="ko-KR" altLang="en-US" sz="800" dirty="0" err="1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북촌아트홀</a:t>
            </a:r>
            <a:endParaRPr lang="en-US" altLang="ko-KR" sz="800" dirty="0">
              <a:latin typeface="KoPub돋움체 Medium" panose="00000600000000000000" pitchFamily="2" charset="-127"/>
              <a:ea typeface="KoPub돋움체 Medium" panose="00000600000000000000" pitchFamily="2" charset="-127"/>
              <a:cs typeface="맑은 고딕 Semilight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800" b="1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2020. 1.11</a:t>
            </a:r>
          </a:p>
          <a:p>
            <a:pPr>
              <a:lnSpc>
                <a:spcPct val="150000"/>
              </a:lnSpc>
            </a:pPr>
            <a:r>
              <a:rPr lang="ko-KR" altLang="en-US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뮤지컬 </a:t>
            </a:r>
            <a:r>
              <a:rPr lang="en-US" altLang="ko-KR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&lt;</a:t>
            </a:r>
            <a:r>
              <a:rPr lang="ko-KR" altLang="en-US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가방 들어주는 아이</a:t>
            </a:r>
            <a:r>
              <a:rPr lang="en-US" altLang="ko-KR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&gt; </a:t>
            </a:r>
            <a:r>
              <a:rPr lang="ko-KR" altLang="en-US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공주박물관</a:t>
            </a:r>
            <a:endParaRPr lang="en-US" altLang="ko-KR" sz="800" dirty="0">
              <a:latin typeface="KoPub돋움체 Medium" panose="00000600000000000000" pitchFamily="2" charset="-127"/>
              <a:ea typeface="KoPub돋움체 Medium" panose="00000600000000000000" pitchFamily="2" charset="-127"/>
              <a:cs typeface="맑은 고딕 Semilight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800" b="1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2019. 9.27                     </a:t>
            </a:r>
          </a:p>
          <a:p>
            <a:pPr>
              <a:lnSpc>
                <a:spcPct val="150000"/>
              </a:lnSpc>
            </a:pPr>
            <a:r>
              <a:rPr lang="ko-KR" altLang="en-US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뮤지컬 </a:t>
            </a:r>
            <a:r>
              <a:rPr lang="en-US" altLang="ko-KR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&lt;</a:t>
            </a:r>
            <a:r>
              <a:rPr lang="ko-KR" altLang="en-US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가방 들어주는 아이</a:t>
            </a:r>
            <a:r>
              <a:rPr lang="en-US" altLang="ko-KR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&gt; </a:t>
            </a:r>
            <a:r>
              <a:rPr lang="ko-KR" altLang="en-US" sz="800" dirty="0" err="1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관악문화관</a:t>
            </a:r>
            <a:r>
              <a:rPr lang="ko-KR" altLang="en-US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 공연</a:t>
            </a:r>
            <a:endParaRPr lang="en-US" altLang="ko-KR" sz="800" dirty="0">
              <a:latin typeface="KoPub돋움체 Medium" panose="00000600000000000000" pitchFamily="2" charset="-127"/>
              <a:ea typeface="KoPub돋움체 Medium" panose="00000600000000000000" pitchFamily="2" charset="-127"/>
              <a:cs typeface="맑은 고딕 Semilight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800" b="1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2019. 8.13                      </a:t>
            </a:r>
          </a:p>
          <a:p>
            <a:pPr>
              <a:lnSpc>
                <a:spcPct val="150000"/>
              </a:lnSpc>
            </a:pPr>
            <a:r>
              <a:rPr lang="ko-KR" altLang="en-US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뮤지컬 </a:t>
            </a:r>
            <a:r>
              <a:rPr lang="en-US" altLang="ko-KR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&lt;</a:t>
            </a:r>
            <a:r>
              <a:rPr lang="ko-KR" altLang="en-US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가방 들어주는 아이</a:t>
            </a:r>
            <a:r>
              <a:rPr lang="en-US" altLang="ko-KR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&gt; </a:t>
            </a:r>
            <a:r>
              <a:rPr lang="ko-KR" altLang="en-US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송파구민회관 공연</a:t>
            </a:r>
            <a:endParaRPr lang="en-US" altLang="ko-KR" sz="800" dirty="0">
              <a:latin typeface="KoPub돋움체 Medium" panose="00000600000000000000" pitchFamily="2" charset="-127"/>
              <a:ea typeface="KoPub돋움체 Medium" panose="00000600000000000000" pitchFamily="2" charset="-127"/>
              <a:cs typeface="맑은 고딕 Semilight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800" b="1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2019. 6. 18~19               </a:t>
            </a:r>
          </a:p>
          <a:p>
            <a:pPr>
              <a:lnSpc>
                <a:spcPct val="150000"/>
              </a:lnSpc>
            </a:pPr>
            <a:r>
              <a:rPr lang="ko-KR" altLang="en-US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뮤지컬 </a:t>
            </a:r>
            <a:r>
              <a:rPr lang="en-US" altLang="ko-KR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&lt;</a:t>
            </a:r>
            <a:r>
              <a:rPr lang="ko-KR" altLang="en-US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가방 들어주는 아이</a:t>
            </a:r>
            <a:r>
              <a:rPr lang="en-US" altLang="ko-KR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&gt; </a:t>
            </a:r>
            <a:r>
              <a:rPr lang="ko-KR" altLang="en-US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대교 아이레벨홀</a:t>
            </a:r>
          </a:p>
          <a:p>
            <a:pPr>
              <a:lnSpc>
                <a:spcPct val="150000"/>
              </a:lnSpc>
            </a:pPr>
            <a:r>
              <a:rPr lang="en-US" altLang="ko-KR" sz="800" b="1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2019. 6.8                       </a:t>
            </a:r>
          </a:p>
          <a:p>
            <a:pPr>
              <a:lnSpc>
                <a:spcPct val="150000"/>
              </a:lnSpc>
            </a:pPr>
            <a:r>
              <a:rPr lang="ko-KR" altLang="en-US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뮤지컬 </a:t>
            </a:r>
            <a:r>
              <a:rPr lang="en-US" altLang="ko-KR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&lt;</a:t>
            </a:r>
            <a:r>
              <a:rPr lang="ko-KR" altLang="en-US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가방 들어주는 아이</a:t>
            </a:r>
            <a:r>
              <a:rPr lang="en-US" altLang="ko-KR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&gt;</a:t>
            </a:r>
            <a:r>
              <a:rPr lang="ko-KR" altLang="en-US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국립제주박물관</a:t>
            </a:r>
          </a:p>
          <a:p>
            <a:pPr>
              <a:lnSpc>
                <a:spcPct val="150000"/>
              </a:lnSpc>
            </a:pPr>
            <a:r>
              <a:rPr lang="en-US" altLang="ko-KR" sz="800" b="1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2019. 6.13                      </a:t>
            </a:r>
          </a:p>
          <a:p>
            <a:pPr>
              <a:lnSpc>
                <a:spcPct val="150000"/>
              </a:lnSpc>
            </a:pPr>
            <a:r>
              <a:rPr lang="ko-KR" altLang="en-US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뮤지컬 </a:t>
            </a:r>
            <a:r>
              <a:rPr lang="en-US" altLang="ko-KR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&lt;</a:t>
            </a:r>
            <a:r>
              <a:rPr lang="ko-KR" altLang="en-US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가방 들어주는 아이</a:t>
            </a:r>
            <a:r>
              <a:rPr lang="en-US" altLang="ko-KR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&gt; </a:t>
            </a:r>
            <a:r>
              <a:rPr lang="ko-KR" altLang="en-US" sz="8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서초구민회관</a:t>
            </a:r>
          </a:p>
          <a:p>
            <a:pPr>
              <a:lnSpc>
                <a:spcPct val="150000"/>
              </a:lnSpc>
            </a:pPr>
            <a:r>
              <a:rPr lang="en-US" altLang="ko-KR" sz="800" b="1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 </a:t>
            </a:r>
            <a:endParaRPr lang="ko-KR" altLang="en-US" sz="800" dirty="0">
              <a:latin typeface="KoPub돋움체 Medium" panose="00000600000000000000" pitchFamily="2" charset="-127"/>
              <a:ea typeface="KoPub돋움체 Medium" panose="00000600000000000000" pitchFamily="2" charset="-127"/>
              <a:cs typeface="맑은 고딕 Semilight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800" b="1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맑은 고딕 Semilight" pitchFamily="50" charset="-127"/>
              </a:rPr>
              <a:t> </a:t>
            </a:r>
            <a:endParaRPr lang="ko-KR" altLang="en-US" sz="800" dirty="0">
              <a:latin typeface="KoPub돋움체 Medium" panose="00000600000000000000" pitchFamily="2" charset="-127"/>
              <a:ea typeface="KoPub돋움체 Medium" panose="00000600000000000000" pitchFamily="2" charset="-127"/>
              <a:cs typeface="맑은 고딕 Semilight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DB0044D5-8C3A-46A1-BAD7-8664EE31CF8E}"/>
              </a:ext>
            </a:extLst>
          </p:cNvPr>
          <p:cNvSpPr/>
          <p:nvPr/>
        </p:nvSpPr>
        <p:spPr>
          <a:xfrm>
            <a:off x="0" y="2427734"/>
            <a:ext cx="1547664" cy="2715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2360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 txBox="1">
            <a:spLocks/>
          </p:cNvSpPr>
          <p:nvPr/>
        </p:nvSpPr>
        <p:spPr>
          <a:xfrm>
            <a:off x="-214346" y="1285866"/>
            <a:ext cx="4429156" cy="245169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남산체 EB" panose="02020603020101020101" pitchFamily="18" charset="-127"/>
                <a:ea typeface="08서울남산체 EB" panose="02020603020101020101" pitchFamily="18" charset="-127"/>
                <a:cs typeface="Arial" pitchFamily="34" charset="0"/>
              </a:rPr>
              <a:t>“ 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남산체 EB" panose="02020603020101020101" pitchFamily="18" charset="-127"/>
                <a:ea typeface="08서울남산체 EB" panose="02020603020101020101" pitchFamily="18" charset="-127"/>
                <a:cs typeface="Arial" pitchFamily="34" charset="0"/>
              </a:rPr>
              <a:t>넌 나에게 소중한 </a:t>
            </a:r>
            <a:endParaRPr lang="en-US" altLang="ko-KR" b="1" dirty="0">
              <a:solidFill>
                <a:schemeClr val="tx1">
                  <a:lumMod val="65000"/>
                  <a:lumOff val="35000"/>
                </a:schemeClr>
              </a:solidFill>
              <a:latin typeface="08서울남산체 EB" panose="02020603020101020101" pitchFamily="18" charset="-127"/>
              <a:ea typeface="08서울남산체 EB" panose="02020603020101020101" pitchFamily="18" charset="-127"/>
              <a:cs typeface="Arial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남산체 EB" panose="02020603020101020101" pitchFamily="18" charset="-127"/>
                <a:ea typeface="08서울남산체 EB" panose="02020603020101020101" pitchFamily="18" charset="-127"/>
                <a:cs typeface="Arial" pitchFamily="34" charset="0"/>
              </a:rPr>
              <a:t>친구야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08서울남산체 EB" panose="02020603020101020101" pitchFamily="18" charset="-127"/>
                <a:ea typeface="08서울남산체 EB" panose="02020603020101020101" pitchFamily="18" charset="-127"/>
                <a:cs typeface="Arial" pitchFamily="34" charset="0"/>
              </a:rPr>
              <a:t>! 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786" y="357172"/>
            <a:ext cx="3376337" cy="142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  <a:cs typeface="Arial" pitchFamily="34" charset="0"/>
              </a:rPr>
              <a:t> </a:t>
            </a:r>
            <a:endParaRPr lang="en-US" altLang="ko-KR" sz="1400" dirty="0">
              <a:latin typeface="+mj-ea"/>
            </a:endParaRPr>
          </a:p>
          <a:p>
            <a:pPr algn="ctr" latinLnBrk="0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400" dirty="0">
              <a:latin typeface="+mj-ea"/>
            </a:endParaRPr>
          </a:p>
          <a:p>
            <a:pPr algn="ctr" latinLnBrk="0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400" b="1" dirty="0">
              <a:solidFill>
                <a:srgbClr val="0070C0"/>
              </a:solidFill>
              <a:latin typeface="+mj-ea"/>
            </a:endParaRPr>
          </a:p>
          <a:p>
            <a:pPr algn="ctr" latinLnBrk="0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400" b="1" dirty="0">
              <a:solidFill>
                <a:srgbClr val="0070C0"/>
              </a:solidFill>
              <a:latin typeface="+mj-ea"/>
            </a:endParaRPr>
          </a:p>
          <a:p>
            <a:pPr algn="ctr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>
                <a:solidFill>
                  <a:srgbClr val="0070C0"/>
                </a:solidFill>
                <a:latin typeface="+mj-ea"/>
              </a:rPr>
              <a:t> </a:t>
            </a:r>
            <a:endParaRPr lang="ko-KR" altLang="en-US" sz="1400" dirty="0">
              <a:latin typeface="+mj-ea"/>
            </a:endParaRPr>
          </a:p>
          <a:p>
            <a:pPr algn="r">
              <a:lnSpc>
                <a:spcPct val="110000"/>
              </a:lnSpc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  <a:cs typeface="Arial" pitchFamily="34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928676"/>
            <a:ext cx="3695197" cy="304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36295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>
            <a:extLst>
              <a:ext uri="{FF2B5EF4-FFF2-40B4-BE49-F238E27FC236}">
                <a16:creationId xmlns:a16="http://schemas.microsoft.com/office/drawing/2014/main" id="{FAA4E53B-E534-4E9D-9AB6-2CFA16EDF2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68" y="571486"/>
            <a:ext cx="982311" cy="1439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 Placeholder 13"/>
          <p:cNvSpPr txBox="1">
            <a:spLocks/>
          </p:cNvSpPr>
          <p:nvPr/>
        </p:nvSpPr>
        <p:spPr>
          <a:xfrm>
            <a:off x="2458735" y="3071816"/>
            <a:ext cx="6685265" cy="64633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21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86771" y="3664781"/>
            <a:ext cx="5796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rPr>
              <a:t>1992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rPr>
              <a:t>년 문화일보 문예사계에 단편소설 「선험」 당선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KoPub돋움체 Bold" panose="00000800000000000000" pitchFamily="2" charset="-127"/>
              <a:ea typeface="KoPub돋움체 Bold" panose="00000800000000000000" pitchFamily="2" charset="-127"/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KoPub돋움체 Bold" panose="00000800000000000000" pitchFamily="2" charset="-127"/>
              <a:ea typeface="KoPub돋움체 Bold" panose="00000800000000000000" pitchFamily="2" charset="-127"/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rPr>
              <a:t>저서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rPr>
              <a:t>『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rPr>
              <a:t>아주 특별한 우리 형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rPr>
              <a:t>』, 『</a:t>
            </a: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rPr>
              <a:t>안내견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rPr>
              <a:t> </a:t>
            </a: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rPr>
              <a:t>탄실이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rPr>
              <a:t>』, 『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rPr>
              <a:t>가방 들어주는 아이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rPr>
              <a:t>』, 『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rPr>
              <a:t>괜찮아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rPr>
              <a:t>』,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rPr>
              <a:t>   『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rPr>
              <a:t>까칠한 재석이가 돌아왔다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rPr>
              <a:t>』, 『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rPr>
              <a:t>가슴으로 크는 아이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rPr>
              <a:t>』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rPr>
              <a:t>등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rPr>
              <a:t>300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rPr>
              <a:t>권 이상 출간 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KoPub돋움체 Bold" panose="00000800000000000000" pitchFamily="2" charset="-127"/>
              <a:ea typeface="KoPub돋움체 Bold" panose="00000800000000000000" pitchFamily="2" charset="-127"/>
              <a:cs typeface="Arial" pitchFamily="34" charset="0"/>
            </a:endParaRPr>
          </a:p>
          <a:p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KoPub돋움체 Bold" panose="00000800000000000000" pitchFamily="2" charset="-127"/>
              <a:ea typeface="KoPub돋움체 Bold" panose="00000800000000000000" pitchFamily="2" charset="-127"/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rPr>
              <a:t>-  2012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rPr>
              <a:t>년 제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rPr>
              <a:t>7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rPr>
              <a:t>회 대한민국장애인문화예술상 대상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rPr>
              <a:t>(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rPr>
              <a:t>대통령상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rPr>
              <a:t>)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rPr>
              <a:t>수상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89935" y="2779345"/>
            <a:ext cx="5586366" cy="38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rPr>
              <a:t>고정독자를 수십만 씩 몰고 다니는</a:t>
            </a:r>
            <a:r>
              <a:rPr lang="en-US" altLang="ko-KR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rPr>
              <a:t> </a:t>
            </a:r>
            <a:r>
              <a:rPr lang="ko-KR" altLang="en-US" b="1" i="1" dirty="0">
                <a:solidFill>
                  <a:schemeClr val="accent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rPr>
              <a:t>베스트셀러 작가</a:t>
            </a:r>
            <a:r>
              <a:rPr lang="en-US" altLang="ko-KR" b="1" i="1" dirty="0">
                <a:solidFill>
                  <a:schemeClr val="accent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rPr>
              <a:t>!</a:t>
            </a:r>
            <a:endParaRPr lang="en-US" altLang="ko-KR" b="1" i="1" dirty="0">
              <a:solidFill>
                <a:schemeClr val="tx1">
                  <a:lumMod val="75000"/>
                  <a:lumOff val="25000"/>
                </a:schemeClr>
              </a:solidFill>
              <a:latin typeface="KoPub돋움체 Bold" panose="00000800000000000000" pitchFamily="2" charset="-127"/>
              <a:ea typeface="KoPub돋움체 Bold" panose="00000800000000000000" pitchFamily="2" charset="-127"/>
              <a:cs typeface="Arial" pitchFamily="34" charset="0"/>
            </a:endParaRPr>
          </a:p>
        </p:txBody>
      </p:sp>
      <p:sp>
        <p:nvSpPr>
          <p:cNvPr id="14" name="Text Placeholder 13"/>
          <p:cNvSpPr txBox="1">
            <a:spLocks/>
          </p:cNvSpPr>
          <p:nvPr/>
        </p:nvSpPr>
        <p:spPr>
          <a:xfrm>
            <a:off x="183930" y="3270750"/>
            <a:ext cx="2189605" cy="7920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rPr>
              <a:t>고정욱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KoPub돋움체 Bold" panose="00000800000000000000" pitchFamily="2" charset="-127"/>
              <a:ea typeface="KoPub돋움체 Bold" panose="00000800000000000000" pitchFamily="2" charset="-127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930" y="3939902"/>
            <a:ext cx="2189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rPr>
              <a:t>성균관대학교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rPr>
              <a:t>/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rPr>
              <a:t>대학원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KoPub돋움체 Bold" panose="00000800000000000000" pitchFamily="2" charset="-127"/>
              <a:ea typeface="KoPub돋움체 Bold" panose="00000800000000000000" pitchFamily="2" charset="-127"/>
              <a:cs typeface="Arial" pitchFamily="34" charset="0"/>
            </a:endParaRPr>
          </a:p>
          <a:p>
            <a:pPr algn="ctr"/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rPr>
              <a:t>국어국문학 전공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A6E72662-62E7-40E3-9BA5-1AB11B399CB2}"/>
              </a:ext>
            </a:extLst>
          </p:cNvPr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769" y="576605"/>
            <a:ext cx="2051720" cy="26941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1845753F-D378-4B11-945A-04DFABF44927}"/>
              </a:ext>
            </a:extLst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58495" y="829156"/>
            <a:ext cx="947805" cy="1185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30D7D254-7D83-45E4-BC73-0312BA41AC0D}"/>
              </a:ext>
            </a:extLst>
          </p:cNvPr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84879" y="908020"/>
            <a:ext cx="873278" cy="1191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E447C49-F4F0-4184-98B6-4663528FB0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193" y="629598"/>
            <a:ext cx="1069851" cy="1584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2DBFFBD0-82C3-470C-A800-8BDB3B2B0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79370" y="845596"/>
            <a:ext cx="1078600" cy="1432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Oval 80">
            <a:extLst>
              <a:ext uri="{FF2B5EF4-FFF2-40B4-BE49-F238E27FC236}">
                <a16:creationId xmlns:a16="http://schemas.microsoft.com/office/drawing/2014/main" id="{B6282F68-E0C6-4BFB-B62C-E77D99BA2701}"/>
              </a:ext>
            </a:extLst>
          </p:cNvPr>
          <p:cNvSpPr/>
          <p:nvPr/>
        </p:nvSpPr>
        <p:spPr>
          <a:xfrm>
            <a:off x="3086771" y="3711318"/>
            <a:ext cx="188004" cy="1732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Oval 80">
            <a:extLst>
              <a:ext uri="{FF2B5EF4-FFF2-40B4-BE49-F238E27FC236}">
                <a16:creationId xmlns:a16="http://schemas.microsoft.com/office/drawing/2014/main" id="{B934717D-C347-46E1-97A7-9541EB901102}"/>
              </a:ext>
            </a:extLst>
          </p:cNvPr>
          <p:cNvSpPr/>
          <p:nvPr/>
        </p:nvSpPr>
        <p:spPr>
          <a:xfrm>
            <a:off x="3086739" y="4605192"/>
            <a:ext cx="188004" cy="1732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Oval 80">
            <a:extLst>
              <a:ext uri="{FF2B5EF4-FFF2-40B4-BE49-F238E27FC236}">
                <a16:creationId xmlns:a16="http://schemas.microsoft.com/office/drawing/2014/main" id="{1FA4ABC9-C18E-4652-A53C-9FA1484547D3}"/>
              </a:ext>
            </a:extLst>
          </p:cNvPr>
          <p:cNvSpPr/>
          <p:nvPr/>
        </p:nvSpPr>
        <p:spPr>
          <a:xfrm>
            <a:off x="3086739" y="4091667"/>
            <a:ext cx="188004" cy="173278"/>
          </a:xfrm>
          <a:prstGeom prst="ellipse">
            <a:avLst/>
          </a:prstGeom>
          <a:solidFill>
            <a:srgbClr val="FE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25" name="Picture 8">
            <a:extLst>
              <a:ext uri="{FF2B5EF4-FFF2-40B4-BE49-F238E27FC236}">
                <a16:creationId xmlns:a16="http://schemas.microsoft.com/office/drawing/2014/main" id="{E40C7A6F-3295-40BC-B999-219C11D62105}"/>
              </a:ext>
            </a:extLst>
          </p:cNvPr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72725" y="532510"/>
            <a:ext cx="863995" cy="125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Picture 9">
            <a:extLst>
              <a:ext uri="{FF2B5EF4-FFF2-40B4-BE49-F238E27FC236}">
                <a16:creationId xmlns:a16="http://schemas.microsoft.com/office/drawing/2014/main" id="{1845753F-D378-4B11-945A-04DFABF44927}"/>
              </a:ext>
            </a:extLst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996" y="771044"/>
            <a:ext cx="947805" cy="1185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Picture 5">
            <a:extLst>
              <a:ext uri="{FF2B5EF4-FFF2-40B4-BE49-F238E27FC236}">
                <a16:creationId xmlns:a16="http://schemas.microsoft.com/office/drawing/2014/main" id="{30D7D254-7D83-45E4-BC73-0312BA41AC0D}"/>
              </a:ext>
            </a:extLst>
          </p:cNvPr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37380" y="849908"/>
            <a:ext cx="873278" cy="1191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3E447C49-F4F0-4184-98B6-4663528FB0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94" y="571486"/>
            <a:ext cx="1069851" cy="1584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Picture 7">
            <a:extLst>
              <a:ext uri="{FF2B5EF4-FFF2-40B4-BE49-F238E27FC236}">
                <a16:creationId xmlns:a16="http://schemas.microsoft.com/office/drawing/2014/main" id="{2DBFFBD0-82C3-470C-A800-8BDB3B2B0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31871" y="787484"/>
            <a:ext cx="1078600" cy="1432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01162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63688" y="139036"/>
            <a:ext cx="7380312" cy="776530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기획의도</a:t>
            </a:r>
          </a:p>
        </p:txBody>
      </p:sp>
      <p:sp>
        <p:nvSpPr>
          <p:cNvPr id="7" name="Frame 6"/>
          <p:cNvSpPr/>
          <p:nvPr/>
        </p:nvSpPr>
        <p:spPr>
          <a:xfrm>
            <a:off x="2267664" y="1167534"/>
            <a:ext cx="6156336" cy="3435965"/>
          </a:xfrm>
          <a:prstGeom prst="frame">
            <a:avLst>
              <a:gd name="adj1" fmla="val 18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01516" y="1409352"/>
            <a:ext cx="5688632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571736" y="1428742"/>
            <a:ext cx="52748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희생과 봉사는 마음속에서 자연스레 우러나와야 되는 것이지 </a:t>
            </a: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</a:endParaRPr>
          </a:p>
          <a:p>
            <a:pPr algn="ctr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누가 시킨다고 해서 생겨나는 게 아니지요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. </a:t>
            </a:r>
          </a:p>
          <a:p>
            <a:pPr algn="ctr" latinLnBrk="0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400" dirty="0">
              <a:latin typeface="+mj-ea"/>
            </a:endParaRPr>
          </a:p>
          <a:p>
            <a:pPr algn="ctr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>
                <a:solidFill>
                  <a:srgbClr val="0070C0"/>
                </a:solidFill>
                <a:latin typeface="+mj-ea"/>
              </a:rPr>
              <a:t>『</a:t>
            </a:r>
            <a:r>
              <a:rPr lang="ko-KR" altLang="en-US" sz="1400" b="1" dirty="0">
                <a:solidFill>
                  <a:srgbClr val="0070C0"/>
                </a:solidFill>
                <a:latin typeface="+mj-ea"/>
              </a:rPr>
              <a:t>가방 들어 주는 아이</a:t>
            </a:r>
            <a:r>
              <a:rPr lang="en-US" altLang="ko-KR" sz="1400" b="1" dirty="0">
                <a:solidFill>
                  <a:srgbClr val="0070C0"/>
                </a:solidFill>
                <a:latin typeface="+mj-ea"/>
              </a:rPr>
              <a:t>』</a:t>
            </a:r>
            <a:r>
              <a:rPr lang="ko-KR" altLang="en-US" sz="1400" dirty="0">
                <a:latin typeface="+mj-ea"/>
              </a:rPr>
              <a:t>는 장애아뿐 아니라 그 주변 친구들이 겪을 수도 있는 문제에 대해 생각해 볼 수 있게</a:t>
            </a:r>
            <a:endParaRPr lang="en-US" altLang="ko-KR" sz="1400" dirty="0">
              <a:latin typeface="+mj-ea"/>
            </a:endParaRPr>
          </a:p>
          <a:p>
            <a:pPr algn="ctr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>
                <a:latin typeface="+mj-ea"/>
              </a:rPr>
              <a:t>쉬우면서도 재미있게 만든 공연입니다</a:t>
            </a:r>
            <a:r>
              <a:rPr lang="en-US" altLang="ko-KR" sz="1400" dirty="0">
                <a:latin typeface="+mj-ea"/>
              </a:rPr>
              <a:t>. </a:t>
            </a:r>
          </a:p>
          <a:p>
            <a:pPr algn="ctr" latinLnBrk="0">
              <a:spcBef>
                <a:spcPts val="0"/>
              </a:spcBef>
              <a:spcAft>
                <a:spcPts val="0"/>
              </a:spcAft>
              <a:defRPr/>
            </a:pPr>
            <a:br>
              <a:rPr lang="ko-KR" altLang="en-US" sz="1400" dirty="0">
                <a:latin typeface="+mj-ea"/>
              </a:rPr>
            </a:br>
            <a:r>
              <a:rPr lang="en-US" altLang="ko-KR" sz="1400" dirty="0">
                <a:latin typeface="+mj-ea"/>
              </a:rPr>
              <a:t>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가방 두 개를 메고서 학교를 왔다 갔다 하는 석우는 </a:t>
            </a: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</a:endParaRPr>
          </a:p>
          <a:p>
            <a:pPr algn="ctr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바로 우리 주변에 있는 아이일 수도 있고 </a:t>
            </a: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</a:endParaRPr>
          </a:p>
          <a:p>
            <a:pPr algn="ctr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어린 시절의 내 모습일 수도 있습니다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. </a:t>
            </a:r>
          </a:p>
          <a:p>
            <a:pPr algn="ctr" latinLnBrk="0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400" dirty="0">
              <a:latin typeface="+mj-ea"/>
            </a:endParaRPr>
          </a:p>
          <a:p>
            <a:pPr algn="ctr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latin typeface="+mj-ea"/>
              </a:rPr>
              <a:t> 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진정한 우정은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상대방을 있는 그대로 인정해 주고 받아들일 때에야 비로소 생겨난다는 것을 일깨워 주는 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따뜻한 작품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입니다</a:t>
            </a:r>
            <a:r>
              <a:rPr lang="en-US" altLang="ko-KR" sz="1400" dirty="0">
                <a:latin typeface="+mj-ea"/>
              </a:rPr>
              <a:t>.</a:t>
            </a:r>
            <a:endParaRPr lang="ko-KR" altLang="en-US" sz="14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90338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776530"/>
          </a:xfrm>
        </p:spPr>
        <p:txBody>
          <a:bodyPr/>
          <a:lstStyle/>
          <a:p>
            <a:r>
              <a:rPr lang="ko-KR" altLang="en-US" dirty="0">
                <a:solidFill>
                  <a:schemeClr val="accent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관람 </a:t>
            </a:r>
            <a:r>
              <a:rPr lang="ko-KR" altLang="en-US" dirty="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포인트</a:t>
            </a:r>
          </a:p>
        </p:txBody>
      </p:sp>
      <p:sp>
        <p:nvSpPr>
          <p:cNvPr id="47" name="Block Arc 46"/>
          <p:cNvSpPr/>
          <p:nvPr/>
        </p:nvSpPr>
        <p:spPr>
          <a:xfrm>
            <a:off x="4942092" y="1299671"/>
            <a:ext cx="3504327" cy="3504327"/>
          </a:xfrm>
          <a:prstGeom prst="blockArc">
            <a:avLst>
              <a:gd name="adj1" fmla="val 10800000"/>
              <a:gd name="adj2" fmla="val 21559014"/>
              <a:gd name="adj3" fmla="val 146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6417631" y="1053685"/>
            <a:ext cx="531721" cy="5317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9" name="Oval 48"/>
          <p:cNvSpPr/>
          <p:nvPr/>
        </p:nvSpPr>
        <p:spPr>
          <a:xfrm>
            <a:off x="4697925" y="2772953"/>
            <a:ext cx="531721" cy="5317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Oval 49"/>
          <p:cNvSpPr/>
          <p:nvPr/>
        </p:nvSpPr>
        <p:spPr>
          <a:xfrm>
            <a:off x="8144735" y="2772953"/>
            <a:ext cx="531721" cy="5317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1" name="Oval 50"/>
          <p:cNvSpPr/>
          <p:nvPr/>
        </p:nvSpPr>
        <p:spPr>
          <a:xfrm>
            <a:off x="7707773" y="1650723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2" name="Oval 51"/>
          <p:cNvSpPr/>
          <p:nvPr/>
        </p:nvSpPr>
        <p:spPr>
          <a:xfrm>
            <a:off x="5127236" y="1650723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Rectangle 16"/>
          <p:cNvSpPr/>
          <p:nvPr/>
        </p:nvSpPr>
        <p:spPr>
          <a:xfrm rot="2700000">
            <a:off x="8310315" y="2859029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TextBox 62"/>
          <p:cNvSpPr txBox="1"/>
          <p:nvPr/>
        </p:nvSpPr>
        <p:spPr>
          <a:xfrm>
            <a:off x="142844" y="1500180"/>
            <a:ext cx="564360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그래픽" pitchFamily="18" charset="-127"/>
                <a:ea typeface="HY그래픽" pitchFamily="18" charset="-127"/>
                <a:sym typeface="Helvetica" pitchFamily="34" charset="0"/>
              </a:rPr>
              <a:t>∨ 우리아이 </a:t>
            </a:r>
            <a:r>
              <a:rPr lang="ko-KR" alt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그래픽" pitchFamily="18" charset="-127"/>
                <a:ea typeface="HY그래픽" pitchFamily="18" charset="-127"/>
                <a:sym typeface="Helvetica" pitchFamily="34" charset="0"/>
              </a:rPr>
              <a:t>바른인성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그래픽" pitchFamily="18" charset="-127"/>
                <a:ea typeface="HY그래픽" pitchFamily="18" charset="-127"/>
                <a:sym typeface="Helvetica" pitchFamily="34" charset="0"/>
              </a:rPr>
              <a:t>, 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그래픽" pitchFamily="18" charset="-127"/>
                <a:ea typeface="HY그래픽" pitchFamily="18" charset="-127"/>
                <a:sym typeface="Helvetica" pitchFamily="34" charset="0"/>
              </a:rPr>
              <a:t>감성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그래픽" pitchFamily="18" charset="-127"/>
                <a:ea typeface="HY그래픽" pitchFamily="18" charset="-127"/>
                <a:sym typeface="Helvetica" pitchFamily="34" charset="0"/>
              </a:rPr>
              <a:t>, 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그래픽" pitchFamily="18" charset="-127"/>
                <a:ea typeface="HY그래픽" pitchFamily="18" charset="-127"/>
                <a:sym typeface="Helvetica" pitchFamily="34" charset="0"/>
              </a:rPr>
              <a:t>상상력을  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그래픽" pitchFamily="18" charset="-127"/>
                <a:ea typeface="HY그래픽" pitchFamily="18" charset="-127"/>
                <a:sym typeface="Helvetica" pitchFamily="34" charset="0"/>
              </a:rPr>
              <a:t>UP!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latin typeface="HY그래픽" pitchFamily="18" charset="-127"/>
              <a:ea typeface="HY그래픽" pitchFamily="18" charset="-127"/>
              <a:sym typeface="Helvetic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그래픽" pitchFamily="18" charset="-127"/>
                <a:ea typeface="HY그래픽" pitchFamily="18" charset="-127"/>
                <a:sym typeface="Helvetica" pitchFamily="34" charset="0"/>
              </a:rPr>
              <a:t>∨ 캐스터네츠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그래픽" pitchFamily="18" charset="-127"/>
                <a:ea typeface="HY그래픽" pitchFamily="18" charset="-127"/>
                <a:sym typeface="Helvetica" pitchFamily="34" charset="0"/>
              </a:rPr>
              <a:t>, </a:t>
            </a:r>
            <a:r>
              <a:rPr lang="ko-KR" alt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그래픽" pitchFamily="18" charset="-127"/>
                <a:ea typeface="HY그래픽" pitchFamily="18" charset="-127"/>
                <a:sym typeface="Helvetica" pitchFamily="34" charset="0"/>
              </a:rPr>
              <a:t>쉐이커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그래픽" pitchFamily="18" charset="-127"/>
                <a:ea typeface="HY그래픽" pitchFamily="18" charset="-127"/>
                <a:sym typeface="Helvetica" pitchFamily="34" charset="0"/>
              </a:rPr>
              <a:t>, 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그래픽" pitchFamily="18" charset="-127"/>
                <a:ea typeface="HY그래픽" pitchFamily="18" charset="-127"/>
                <a:sym typeface="Helvetica" pitchFamily="34" charset="0"/>
              </a:rPr>
              <a:t>트라이앵글 등 흥겨운 연주로 </a:t>
            </a:r>
            <a:endParaRPr lang="en-US" altLang="ko-KR" sz="1400" b="1" dirty="0">
              <a:solidFill>
                <a:schemeClr val="tx1">
                  <a:lumMod val="65000"/>
                  <a:lumOff val="35000"/>
                </a:schemeClr>
              </a:solidFill>
              <a:latin typeface="HY그래픽" pitchFamily="18" charset="-127"/>
              <a:ea typeface="HY그래픽" pitchFamily="18" charset="-127"/>
              <a:sym typeface="Helvetic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그래픽" pitchFamily="18" charset="-127"/>
                <a:ea typeface="HY그래픽" pitchFamily="18" charset="-127"/>
                <a:sym typeface="Helvetica" pitchFamily="34" charset="0"/>
              </a:rPr>
              <a:t>    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그래픽" pitchFamily="18" charset="-127"/>
                <a:ea typeface="HY그래픽" pitchFamily="18" charset="-127"/>
                <a:sym typeface="Helvetica" pitchFamily="34" charset="0"/>
              </a:rPr>
              <a:t>음악을 눈으로도 즐겨요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그래픽" pitchFamily="18" charset="-127"/>
                <a:ea typeface="HY그래픽" pitchFamily="18" charset="-127"/>
                <a:sym typeface="Helvetica" pitchFamily="34" charset="0"/>
              </a:rPr>
              <a:t>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400" b="1" dirty="0">
              <a:solidFill>
                <a:schemeClr val="tx1">
                  <a:lumMod val="65000"/>
                  <a:lumOff val="35000"/>
                </a:schemeClr>
              </a:solidFill>
              <a:latin typeface="HY그래픽" pitchFamily="18" charset="-127"/>
              <a:ea typeface="HY그래픽" pitchFamily="18" charset="-127"/>
              <a:sym typeface="Helvetic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그래픽" pitchFamily="18" charset="-127"/>
                <a:ea typeface="HY그래픽" pitchFamily="18" charset="-127"/>
                <a:sym typeface="Helvetica" pitchFamily="34" charset="0"/>
              </a:rPr>
              <a:t>∨ </a:t>
            </a:r>
            <a:r>
              <a:rPr lang="ko-KR" alt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그래픽" pitchFamily="18" charset="-127"/>
                <a:ea typeface="HY그래픽" pitchFamily="18" charset="-127"/>
                <a:sym typeface="Helvetica" pitchFamily="34" charset="0"/>
              </a:rPr>
              <a:t>탭댄스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그래픽" pitchFamily="18" charset="-127"/>
                <a:ea typeface="HY그래픽" pitchFamily="18" charset="-127"/>
                <a:sym typeface="Helvetica" pitchFamily="34" charset="0"/>
              </a:rPr>
              <a:t>, </a:t>
            </a:r>
            <a:r>
              <a:rPr lang="ko-KR" alt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그래픽" pitchFamily="18" charset="-127"/>
                <a:ea typeface="HY그래픽" pitchFamily="18" charset="-127"/>
                <a:sym typeface="Helvetica" pitchFamily="34" charset="0"/>
              </a:rPr>
              <a:t>쟁반돌리기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그래픽" pitchFamily="18" charset="-127"/>
                <a:ea typeface="HY그래픽" pitchFamily="18" charset="-127"/>
                <a:sym typeface="Helvetica" pitchFamily="34" charset="0"/>
              </a:rPr>
              <a:t>, 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그래픽" pitchFamily="18" charset="-127"/>
                <a:ea typeface="HY그래픽" pitchFamily="18" charset="-127"/>
                <a:sym typeface="Helvetica" pitchFamily="34" charset="0"/>
              </a:rPr>
              <a:t>리본댄스  신나는 노래와 춤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그래픽" pitchFamily="18" charset="-127"/>
                <a:ea typeface="HY그래픽" pitchFamily="18" charset="-127"/>
                <a:sym typeface="Helvetica" pitchFamily="34" charset="0"/>
              </a:rPr>
              <a:t>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400" b="1" dirty="0">
              <a:solidFill>
                <a:schemeClr val="tx1">
                  <a:lumMod val="65000"/>
                  <a:lumOff val="35000"/>
                </a:schemeClr>
              </a:solidFill>
              <a:latin typeface="HY그래픽" pitchFamily="18" charset="-127"/>
              <a:ea typeface="HY그래픽" pitchFamily="18" charset="-127"/>
              <a:sym typeface="Helvetic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그래픽" pitchFamily="18" charset="-127"/>
                <a:ea typeface="HY그래픽" pitchFamily="18" charset="-127"/>
                <a:sym typeface="Helvetica" pitchFamily="34" charset="0"/>
              </a:rPr>
              <a:t>∨ </a:t>
            </a:r>
            <a:r>
              <a:rPr lang="ko-KR" alt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그래픽" pitchFamily="18" charset="-127"/>
                <a:ea typeface="HY그래픽" pitchFamily="18" charset="-127"/>
                <a:sym typeface="Helvetica" pitchFamily="34" charset="0"/>
              </a:rPr>
              <a:t>좋아하는것도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그래픽" pitchFamily="18" charset="-127"/>
                <a:ea typeface="HY그래픽" pitchFamily="18" charset="-127"/>
                <a:sym typeface="Helvetica" pitchFamily="34" charset="0"/>
              </a:rPr>
              <a:t>,  </a:t>
            </a:r>
            <a:r>
              <a:rPr lang="ko-KR" alt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Y그래픽" pitchFamily="18" charset="-127"/>
                <a:ea typeface="HY그래픽" pitchFamily="18" charset="-127"/>
                <a:sym typeface="Helvetica" pitchFamily="34" charset="0"/>
              </a:rPr>
              <a:t>잘하는것도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그래픽" pitchFamily="18" charset="-127"/>
                <a:ea typeface="HY그래픽" pitchFamily="18" charset="-127"/>
                <a:sym typeface="Helvetica" pitchFamily="34" charset="0"/>
              </a:rPr>
              <a:t> 서로 다른 아이들이 </a:t>
            </a:r>
            <a:endParaRPr lang="en-US" altLang="ko-KR" sz="1400" b="1" dirty="0">
              <a:solidFill>
                <a:schemeClr val="tx1">
                  <a:lumMod val="65000"/>
                  <a:lumOff val="35000"/>
                </a:schemeClr>
              </a:solidFill>
              <a:latin typeface="HY그래픽" pitchFamily="18" charset="-127"/>
              <a:ea typeface="HY그래픽" pitchFamily="18" charset="-127"/>
              <a:sym typeface="Helvetic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그래픽" pitchFamily="18" charset="-127"/>
                <a:ea typeface="HY그래픽" pitchFamily="18" charset="-127"/>
                <a:sym typeface="Helvetica" pitchFamily="34" charset="0"/>
              </a:rPr>
              <a:t>    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그래픽" pitchFamily="18" charset="-127"/>
                <a:ea typeface="HY그래픽" pitchFamily="18" charset="-127"/>
                <a:sym typeface="Helvetica" pitchFamily="34" charset="0"/>
              </a:rPr>
              <a:t>나누는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그래픽" pitchFamily="18" charset="-127"/>
                <a:ea typeface="HY그래픽" pitchFamily="18" charset="-127"/>
                <a:sym typeface="Helvetica" pitchFamily="34" charset="0"/>
              </a:rPr>
              <a:t> 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그래픽" pitchFamily="18" charset="-127"/>
                <a:ea typeface="HY그래픽" pitchFamily="18" charset="-127"/>
                <a:sym typeface="Helvetica" pitchFamily="34" charset="0"/>
              </a:rPr>
              <a:t>진한 우정과 꿈의 감동적인 이야기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그래픽" pitchFamily="18" charset="-127"/>
                <a:ea typeface="HY그래픽" pitchFamily="18" charset="-127"/>
                <a:sym typeface="Helvetica" pitchFamily="34" charset="0"/>
              </a:rPr>
              <a:t>!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latin typeface="HY그래픽" pitchFamily="18" charset="-127"/>
              <a:ea typeface="HY그래픽" pitchFamily="18" charset="-127"/>
              <a:sym typeface="Helvetic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그래픽" pitchFamily="18" charset="-127"/>
                <a:ea typeface="HY그래픽" pitchFamily="18" charset="-127"/>
                <a:sym typeface="Helvetica" pitchFamily="34" charset="0"/>
              </a:rPr>
              <a:t>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latin typeface="HY그래픽" pitchFamily="18" charset="-127"/>
              <a:ea typeface="HY그래픽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latin typeface="HY그래픽" pitchFamily="18" charset="-127"/>
                <a:ea typeface="HY그래픽" pitchFamily="18" charset="-127"/>
              </a:rPr>
              <a:t> </a:t>
            </a:r>
          </a:p>
        </p:txBody>
      </p:sp>
      <p:sp>
        <p:nvSpPr>
          <p:cNvPr id="26" name="Teardrop 1">
            <a:extLst>
              <a:ext uri="{FF2B5EF4-FFF2-40B4-BE49-F238E27FC236}">
                <a16:creationId xmlns:a16="http://schemas.microsoft.com/office/drawing/2014/main" id="{144AB95E-7B48-47A3-AFBF-B3D04FC36B88}"/>
              </a:ext>
            </a:extLst>
          </p:cNvPr>
          <p:cNvSpPr/>
          <p:nvPr/>
        </p:nvSpPr>
        <p:spPr>
          <a:xfrm rot="18805991">
            <a:off x="4775355" y="2858696"/>
            <a:ext cx="376862" cy="38627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" name="Oval 37">
            <a:extLst>
              <a:ext uri="{FF2B5EF4-FFF2-40B4-BE49-F238E27FC236}">
                <a16:creationId xmlns:a16="http://schemas.microsoft.com/office/drawing/2014/main" id="{9885C991-C1A0-4C68-8DBA-9A2047606516}"/>
              </a:ext>
            </a:extLst>
          </p:cNvPr>
          <p:cNvSpPr/>
          <p:nvPr/>
        </p:nvSpPr>
        <p:spPr>
          <a:xfrm>
            <a:off x="5208117" y="1745772"/>
            <a:ext cx="363901" cy="35274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Oval 66">
            <a:extLst>
              <a:ext uri="{FF2B5EF4-FFF2-40B4-BE49-F238E27FC236}">
                <a16:creationId xmlns:a16="http://schemas.microsoft.com/office/drawing/2014/main" id="{66743E19-B9A1-4899-8312-889F66FB3695}"/>
              </a:ext>
            </a:extLst>
          </p:cNvPr>
          <p:cNvSpPr/>
          <p:nvPr/>
        </p:nvSpPr>
        <p:spPr>
          <a:xfrm rot="20700000">
            <a:off x="6500356" y="1205839"/>
            <a:ext cx="366268" cy="254411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Freeform 53">
            <a:extLst>
              <a:ext uri="{FF2B5EF4-FFF2-40B4-BE49-F238E27FC236}">
                <a16:creationId xmlns:a16="http://schemas.microsoft.com/office/drawing/2014/main" id="{1D474A7D-08FD-4ABA-B5FA-1E996BFEACD1}"/>
              </a:ext>
            </a:extLst>
          </p:cNvPr>
          <p:cNvSpPr/>
          <p:nvPr/>
        </p:nvSpPr>
        <p:spPr>
          <a:xfrm>
            <a:off x="7822227" y="1747498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3" name="그림 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143122"/>
            <a:ext cx="2381385" cy="178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6022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 txBox="1">
            <a:spLocks/>
          </p:cNvSpPr>
          <p:nvPr/>
        </p:nvSpPr>
        <p:spPr>
          <a:xfrm>
            <a:off x="3023827" y="486057"/>
            <a:ext cx="3096344" cy="62452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ko-KR" altLang="en-US" sz="2800" b="1" dirty="0">
                <a:solidFill>
                  <a:schemeClr val="accent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rPr>
              <a:t>시놉시스</a:t>
            </a:r>
            <a:endParaRPr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latin typeface="KoPub돋움체 Bold" panose="00000800000000000000" pitchFamily="2" charset="-127"/>
              <a:ea typeface="KoPub돋움체 Bold" panose="00000800000000000000" pitchFamily="2" charset="-127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1571618"/>
            <a:ext cx="77867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lnSpc>
                <a:spcPct val="150000"/>
              </a:lnSpc>
            </a:pP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석우는 선생님의 명령으로 다리가 불편한 반 친구 영택이의 가방을 들어 줍니다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ctr" latinLnBrk="0">
              <a:lnSpc>
                <a:spcPct val="150000"/>
              </a:lnSpc>
            </a:pP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보는 아이들마다 가방을 두 개 멘 석우를 약 올립니다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algn="ctr" latinLnBrk="0">
              <a:lnSpc>
                <a:spcPct val="150000"/>
              </a:lnSpc>
            </a:pP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가방을 영택이 자리에 갖다 놓으면 그날 아침 석우의 임무는 끝납니다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algn="ctr" latinLnBrk="0">
              <a:lnSpc>
                <a:spcPct val="150000"/>
              </a:lnSpc>
            </a:pP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그리고 수업이 끝나면 영택이 가방을 집에 </a:t>
            </a:r>
            <a:r>
              <a:rPr lang="ko-KR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가져다주지요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algn="ctr" latinLnBrk="0">
              <a:lnSpc>
                <a:spcPct val="150000"/>
              </a:lnSpc>
            </a:pP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선생님이 시키니까 어쩔 수 없이 하게 된 일이지만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석우는 영택이와 조금씩 가까워집니다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algn="ctr" latinLnBrk="0">
              <a:lnSpc>
                <a:spcPct val="150000"/>
              </a:lnSpc>
            </a:pP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서로 다른 입장을 이해하고 공감해 가는 석우와 영택이의 우정이 가슴 뭉클하게 펼쳐집니다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30851" y="199375"/>
            <a:ext cx="3082297" cy="286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rPr>
              <a:t>가방 들어주는 아이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KoPub돋움체 Bold" panose="00000800000000000000" pitchFamily="2" charset="-127"/>
              <a:ea typeface="KoPub돋움체 Bold" panose="00000800000000000000" pitchFamily="2" charset="-127"/>
              <a:cs typeface="Arial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72"/>
            <a:ext cx="1000100" cy="114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643320"/>
            <a:ext cx="976424" cy="121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357172"/>
            <a:ext cx="1063695" cy="114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34343" y="3596354"/>
            <a:ext cx="1109657" cy="154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40260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id="{3EF0D236-2FD3-4CCF-AE6E-97342B284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7068"/>
            <a:ext cx="9144000" cy="776530"/>
          </a:xfrm>
        </p:spPr>
        <p:txBody>
          <a:bodyPr/>
          <a:lstStyle/>
          <a:p>
            <a:r>
              <a:rPr lang="ko-KR" altLang="en-US" dirty="0">
                <a:solidFill>
                  <a:schemeClr val="accent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캐릭터</a:t>
            </a:r>
            <a:r>
              <a:rPr lang="en-US" altLang="ko-KR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</a:t>
            </a:r>
            <a:r>
              <a:rPr lang="ko-KR" altLang="en-US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소개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143636" y="3286130"/>
            <a:ext cx="2357454" cy="1258905"/>
            <a:chOff x="3647638" y="3327771"/>
            <a:chExt cx="1826173" cy="1258905"/>
          </a:xfrm>
        </p:grpSpPr>
        <p:sp>
          <p:nvSpPr>
            <p:cNvPr id="19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서경이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endParaRPr>
            </a:p>
          </p:txBody>
        </p:sp>
        <p:sp>
          <p:nvSpPr>
            <p:cNvPr id="20" name="Text Placeholder 18"/>
            <p:cNvSpPr txBox="1">
              <a:spLocks/>
            </p:cNvSpPr>
            <p:nvPr/>
          </p:nvSpPr>
          <p:spPr>
            <a:xfrm>
              <a:off x="3647638" y="3659285"/>
              <a:ext cx="1826173" cy="19285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accent2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“</a:t>
              </a:r>
              <a:r>
                <a:rPr lang="ko-KR" altLang="en-US" sz="1200" b="1" dirty="0" err="1">
                  <a:solidFill>
                    <a:schemeClr val="accent2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최고이</a:t>
              </a:r>
              <a:r>
                <a:rPr lang="ko-KR" altLang="en-US" sz="1200" b="1" dirty="0">
                  <a:solidFill>
                    <a:schemeClr val="accent2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 요리사가 </a:t>
              </a:r>
              <a:r>
                <a:rPr lang="ko-KR" altLang="en-US" sz="1200" b="1" dirty="0" err="1">
                  <a:solidFill>
                    <a:schemeClr val="accent2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될거야</a:t>
              </a:r>
              <a:r>
                <a:rPr lang="en-US" altLang="ko-KR" sz="1200" b="1" dirty="0">
                  <a:solidFill>
                    <a:schemeClr val="accent2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!”</a:t>
              </a:r>
              <a:endParaRPr lang="en-US" sz="1200" b="1" dirty="0">
                <a:solidFill>
                  <a:schemeClr val="accent2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68637" y="3940345"/>
              <a:ext cx="17051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석우와 영택이의 장난꾸러기 친구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!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 학교는 </a:t>
              </a:r>
              <a:r>
                <a:rPr lang="ko-KR" alt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놀러가는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 곳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, </a:t>
              </a:r>
            </a:p>
            <a:p>
              <a:pPr algn="ctr"/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하루하루가 즐거워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!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357553" y="3286130"/>
            <a:ext cx="2548348" cy="1289273"/>
            <a:chOff x="3531348" y="3327771"/>
            <a:chExt cx="2201403" cy="1289273"/>
          </a:xfrm>
        </p:grpSpPr>
        <p:sp>
          <p:nvSpPr>
            <p:cNvPr id="23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영택이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endParaRPr>
            </a:p>
          </p:txBody>
        </p:sp>
        <p:sp>
          <p:nvSpPr>
            <p:cNvPr id="24" name="Text Placeholder 18"/>
            <p:cNvSpPr txBox="1">
              <a:spLocks/>
            </p:cNvSpPr>
            <p:nvPr/>
          </p:nvSpPr>
          <p:spPr>
            <a:xfrm>
              <a:off x="3531348" y="3659285"/>
              <a:ext cx="2031650" cy="1855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accent2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“</a:t>
              </a:r>
              <a:r>
                <a:rPr lang="ko-KR" altLang="en-US" sz="1200" b="1" dirty="0">
                  <a:solidFill>
                    <a:schemeClr val="accent2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친구들과 친해질 수 있을까</a:t>
              </a:r>
              <a:r>
                <a:rPr lang="en-US" altLang="ko-KR" sz="1200" b="1" dirty="0">
                  <a:solidFill>
                    <a:schemeClr val="accent2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?”</a:t>
              </a:r>
              <a:endParaRPr lang="en-US" sz="1200" b="1" dirty="0">
                <a:solidFill>
                  <a:schemeClr val="accent2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31349" y="3970713"/>
              <a:ext cx="22014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한쪽 다리가 불편하지만 책을 많이 읽고 글을 쓰는 작가가 꿈인 친구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2910" y="3286130"/>
            <a:ext cx="2714644" cy="1065924"/>
            <a:chOff x="3570956" y="3327771"/>
            <a:chExt cx="1996568" cy="1065924"/>
          </a:xfrm>
        </p:grpSpPr>
        <p:sp>
          <p:nvSpPr>
            <p:cNvPr id="27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석우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endParaRPr>
            </a:p>
          </p:txBody>
        </p:sp>
        <p:sp>
          <p:nvSpPr>
            <p:cNvPr id="28" name="Text Placeholder 18"/>
            <p:cNvSpPr txBox="1">
              <a:spLocks/>
            </p:cNvSpPr>
            <p:nvPr/>
          </p:nvSpPr>
          <p:spPr>
            <a:xfrm>
              <a:off x="3803424" y="3595241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accent2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“</a:t>
              </a:r>
              <a:r>
                <a:rPr lang="ko-KR" altLang="en-US" sz="1200" b="1" dirty="0">
                  <a:solidFill>
                    <a:schemeClr val="accent2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축구가 제일 좋아</a:t>
              </a:r>
              <a:r>
                <a:rPr lang="en-US" altLang="ko-KR" sz="1200" b="1" dirty="0">
                  <a:solidFill>
                    <a:schemeClr val="accent2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!”</a:t>
              </a:r>
              <a:endParaRPr lang="en-US" sz="1200" b="1" dirty="0">
                <a:solidFill>
                  <a:schemeClr val="accent2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70956" y="3932030"/>
              <a:ext cx="19965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최고의 축구스타를 꿈꾸는 친구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!</a:t>
              </a:r>
            </a:p>
            <a:p>
              <a:pPr algn="ctr"/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나리 선생님을 좋아하는 건 비밀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~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endParaRPr>
            </a:p>
          </p:txBody>
        </p:sp>
      </p:grpSp>
      <p:pic>
        <p:nvPicPr>
          <p:cNvPr id="2050" name="Picture 2"/>
          <p:cNvPicPr>
            <a:picLocks noGrp="1" noChangeAspect="1" noChangeArrowheads="1"/>
          </p:cNvPicPr>
          <p:nvPr>
            <p:ph type="pic" idx="12"/>
          </p:nvPr>
        </p:nvPicPr>
        <p:blipFill>
          <a:blip r:embed="rId2"/>
          <a:srcRect t="23855" b="23855"/>
          <a:stretch>
            <a:fillRect/>
          </a:stretch>
        </p:blipFill>
        <p:spPr bwMode="auto">
          <a:xfrm>
            <a:off x="5857875" y="1143000"/>
            <a:ext cx="2411413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type="pic" idx="10"/>
          </p:nvPr>
        </p:nvPicPr>
        <p:blipFill>
          <a:blip r:embed="rId3"/>
          <a:srcRect t="12214" b="12214"/>
          <a:stretch>
            <a:fillRect/>
          </a:stretch>
        </p:blipFill>
        <p:spPr bwMode="auto">
          <a:xfrm>
            <a:off x="714375" y="1143000"/>
            <a:ext cx="2411413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Grp="1" noChangeAspect="1" noChangeArrowheads="1"/>
          </p:cNvPicPr>
          <p:nvPr>
            <p:ph type="pic" idx="11"/>
          </p:nvPr>
        </p:nvPicPr>
        <p:blipFill>
          <a:blip r:embed="rId4"/>
          <a:srcRect t="24119" b="24119"/>
          <a:stretch>
            <a:fillRect/>
          </a:stretch>
        </p:blipFill>
        <p:spPr bwMode="auto">
          <a:xfrm>
            <a:off x="3286125" y="1143000"/>
            <a:ext cx="2411413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74416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id="{3EF0D236-2FD3-4CCF-AE6E-97342B284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7068"/>
            <a:ext cx="9144000" cy="776530"/>
          </a:xfrm>
        </p:spPr>
        <p:txBody>
          <a:bodyPr/>
          <a:lstStyle/>
          <a:p>
            <a:r>
              <a:rPr lang="ko-KR" altLang="en-US" dirty="0">
                <a:solidFill>
                  <a:schemeClr val="accent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캐릭터</a:t>
            </a:r>
            <a:r>
              <a:rPr lang="en-US" altLang="ko-KR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</a:t>
            </a:r>
            <a:r>
              <a:rPr lang="ko-KR" altLang="en-US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소개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929320" y="3286130"/>
            <a:ext cx="3071835" cy="1074959"/>
            <a:chOff x="3483422" y="3327771"/>
            <a:chExt cx="2283360" cy="1074959"/>
          </a:xfrm>
        </p:grpSpPr>
        <p:sp>
          <p:nvSpPr>
            <p:cNvPr id="19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문방구 아저씨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endParaRPr>
            </a:p>
          </p:txBody>
        </p:sp>
        <p:sp>
          <p:nvSpPr>
            <p:cNvPr id="20" name="Text Placeholder 18"/>
            <p:cNvSpPr txBox="1">
              <a:spLocks/>
            </p:cNvSpPr>
            <p:nvPr/>
          </p:nvSpPr>
          <p:spPr>
            <a:xfrm>
              <a:off x="3483422" y="3661144"/>
              <a:ext cx="2177156" cy="18553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accent2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“</a:t>
              </a:r>
              <a:r>
                <a:rPr lang="ko-KR" altLang="en-US" sz="1200" b="1" dirty="0">
                  <a:solidFill>
                    <a:schemeClr val="accent2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우리 친구들의 이야기를 다 알고 있지</a:t>
              </a:r>
              <a:r>
                <a:rPr lang="en-US" altLang="ko-KR" sz="1200" b="1" dirty="0">
                  <a:solidFill>
                    <a:schemeClr val="accent2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!”</a:t>
              </a:r>
              <a:endParaRPr lang="en-US" sz="1200" b="1" dirty="0">
                <a:solidFill>
                  <a:schemeClr val="accent2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83423" y="3756399"/>
              <a:ext cx="22833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 </a:t>
              </a:r>
            </a:p>
            <a:p>
              <a:pPr algn="ctr"/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유쾌하고 인심 좋은 아저씨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endParaRPr>
            </a:p>
            <a:p>
              <a:pPr algn="ctr"/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모든 친구들이 이야기를 알고 </a:t>
              </a:r>
              <a:r>
                <a:rPr lang="ko-KR" alt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있는건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 비밀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!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214678" y="3286130"/>
            <a:ext cx="2729987" cy="919941"/>
            <a:chOff x="3551216" y="3327771"/>
            <a:chExt cx="2048008" cy="919941"/>
          </a:xfrm>
        </p:grpSpPr>
        <p:sp>
          <p:nvSpPr>
            <p:cNvPr id="23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개나리 선생님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endParaRPr>
            </a:p>
          </p:txBody>
        </p:sp>
        <p:sp>
          <p:nvSpPr>
            <p:cNvPr id="24" name="Text Placeholder 18"/>
            <p:cNvSpPr txBox="1">
              <a:spLocks/>
            </p:cNvSpPr>
            <p:nvPr/>
          </p:nvSpPr>
          <p:spPr>
            <a:xfrm>
              <a:off x="3551216" y="3655626"/>
              <a:ext cx="2031650" cy="1855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accent2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“</a:t>
              </a:r>
              <a:r>
                <a:rPr lang="ko-KR" altLang="en-US" sz="1200" b="1" dirty="0">
                  <a:solidFill>
                    <a:schemeClr val="accent2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난 </a:t>
              </a:r>
              <a:r>
                <a:rPr lang="ko-KR" altLang="en-US" sz="1200" b="1" dirty="0" err="1">
                  <a:solidFill>
                    <a:schemeClr val="accent2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우리반</a:t>
              </a:r>
              <a:r>
                <a:rPr lang="ko-KR" altLang="en-US" sz="1200" b="1" dirty="0">
                  <a:solidFill>
                    <a:schemeClr val="accent2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 아이들이 정말 좋아요</a:t>
              </a:r>
              <a:r>
                <a:rPr lang="en-US" altLang="ko-KR" sz="1200" b="1" dirty="0">
                  <a:solidFill>
                    <a:schemeClr val="accent2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!”</a:t>
              </a:r>
              <a:endParaRPr lang="en-US" sz="1200" b="1" dirty="0">
                <a:solidFill>
                  <a:schemeClr val="accent2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04808" y="3970713"/>
              <a:ext cx="19944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아이들에게 친절하고 선생님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2910" y="3286130"/>
            <a:ext cx="2643206" cy="919941"/>
            <a:chOff x="3609609" y="3327771"/>
            <a:chExt cx="1971803" cy="919941"/>
          </a:xfrm>
        </p:grpSpPr>
        <p:sp>
          <p:nvSpPr>
            <p:cNvPr id="27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은지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endParaRPr>
            </a:p>
          </p:txBody>
        </p:sp>
        <p:sp>
          <p:nvSpPr>
            <p:cNvPr id="28" name="Text Placeholder 18"/>
            <p:cNvSpPr txBox="1">
              <a:spLocks/>
            </p:cNvSpPr>
            <p:nvPr/>
          </p:nvSpPr>
          <p:spPr>
            <a:xfrm>
              <a:off x="3647637" y="3651969"/>
              <a:ext cx="1826172" cy="192851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accent2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“</a:t>
              </a:r>
              <a:r>
                <a:rPr lang="ko-KR" altLang="en-US" sz="1200" b="1" dirty="0">
                  <a:solidFill>
                    <a:schemeClr val="accent2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내 꿈은 </a:t>
              </a:r>
              <a:r>
                <a:rPr lang="ko-KR" altLang="en-US" sz="1200" b="1" dirty="0" err="1">
                  <a:solidFill>
                    <a:schemeClr val="accent2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아이돌이</a:t>
              </a:r>
              <a:r>
                <a:rPr lang="ko-KR" altLang="en-US" sz="1200" b="1" dirty="0">
                  <a:solidFill>
                    <a:schemeClr val="accent2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 </a:t>
              </a:r>
              <a:r>
                <a:rPr lang="ko-KR" altLang="en-US" sz="1200" b="1" dirty="0" err="1">
                  <a:solidFill>
                    <a:schemeClr val="accent2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되는거야</a:t>
              </a:r>
              <a:r>
                <a:rPr lang="en-US" altLang="ko-KR" sz="1200" b="1" dirty="0">
                  <a:solidFill>
                    <a:schemeClr val="accent2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!”</a:t>
              </a:r>
              <a:endParaRPr lang="en-US" sz="1200" b="1" dirty="0">
                <a:solidFill>
                  <a:schemeClr val="accent2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09609" y="3970713"/>
              <a:ext cx="19718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Arial" pitchFamily="34" charset="0"/>
                </a:rPr>
                <a:t>최고의 가수가 꿈인 친구</a:t>
              </a:r>
            </a:p>
          </p:txBody>
        </p:sp>
      </p:grpSp>
      <p:pic>
        <p:nvPicPr>
          <p:cNvPr id="3074" name="Picture 2"/>
          <p:cNvPicPr>
            <a:picLocks noGrp="1" noChangeAspect="1" noChangeArrowheads="1"/>
          </p:cNvPicPr>
          <p:nvPr>
            <p:ph type="pic" idx="10"/>
          </p:nvPr>
        </p:nvPicPr>
        <p:blipFill>
          <a:blip r:embed="rId2"/>
          <a:srcRect t="18235" b="18235"/>
          <a:stretch>
            <a:fillRect/>
          </a:stretch>
        </p:blipFill>
        <p:spPr bwMode="auto">
          <a:xfrm>
            <a:off x="714348" y="1142990"/>
            <a:ext cx="2411840" cy="179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type="pic" idx="11"/>
          </p:nvPr>
        </p:nvPicPr>
        <p:blipFill>
          <a:blip r:embed="rId3"/>
          <a:srcRect t="22084" b="22084"/>
          <a:stretch>
            <a:fillRect/>
          </a:stretch>
        </p:blipFill>
        <p:spPr bwMode="auto">
          <a:xfrm>
            <a:off x="3357554" y="1142990"/>
            <a:ext cx="2411840" cy="179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Grp="1" noChangeAspect="1" noChangeArrowheads="1"/>
          </p:cNvPicPr>
          <p:nvPr>
            <p:ph type="pic" idx="12"/>
          </p:nvPr>
        </p:nvPicPr>
        <p:blipFill>
          <a:blip r:embed="rId4"/>
          <a:srcRect t="17862" b="17862"/>
          <a:stretch>
            <a:fillRect/>
          </a:stretch>
        </p:blipFill>
        <p:spPr bwMode="auto">
          <a:xfrm>
            <a:off x="5929322" y="1142990"/>
            <a:ext cx="2411840" cy="179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2378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id="{3EF0D236-2FD3-4CCF-AE6E-97342B284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7068"/>
            <a:ext cx="9144000" cy="776530"/>
          </a:xfrm>
        </p:spPr>
        <p:txBody>
          <a:bodyPr/>
          <a:lstStyle/>
          <a:p>
            <a:r>
              <a:rPr lang="ko-KR" altLang="en-US" dirty="0">
                <a:solidFill>
                  <a:schemeClr val="accent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공연사진</a:t>
            </a:r>
            <a:endParaRPr lang="ko-KR" altLang="en-US" dirty="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1"/>
          </p:nvPr>
        </p:nvPicPr>
        <p:blipFill>
          <a:blip r:embed="rId2" cstate="print"/>
          <a:srcRect l="18868" r="1886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type="pic" idx="10"/>
          </p:nvPr>
        </p:nvPicPr>
        <p:blipFill>
          <a:blip r:embed="rId3" cstate="print"/>
          <a:srcRect t="2262" b="226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Grp="1" noChangeAspect="1" noChangeArrowheads="1"/>
          </p:cNvPicPr>
          <p:nvPr>
            <p:ph type="pic" idx="12"/>
          </p:nvPr>
        </p:nvPicPr>
        <p:blipFill>
          <a:blip r:embed="rId4" cstate="print"/>
          <a:srcRect t="4721" b="472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237812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B856"/>
      </a:accent1>
      <a:accent2>
        <a:srgbClr val="1CBBB4"/>
      </a:accent2>
      <a:accent3>
        <a:srgbClr val="9FEDF0"/>
      </a:accent3>
      <a:accent4>
        <a:srgbClr val="9FEDF0"/>
      </a:accent4>
      <a:accent5>
        <a:srgbClr val="576868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ntents Slide Master">
  <a:themeElements>
    <a:clrScheme name="ALLPPT-COLOR-A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B856"/>
      </a:accent1>
      <a:accent2>
        <a:srgbClr val="1CBBB4"/>
      </a:accent2>
      <a:accent3>
        <a:srgbClr val="9FEDF0"/>
      </a:accent3>
      <a:accent4>
        <a:srgbClr val="9FEDF0"/>
      </a:accent4>
      <a:accent5>
        <a:srgbClr val="576868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B856"/>
      </a:accent1>
      <a:accent2>
        <a:srgbClr val="1CBBB4"/>
      </a:accent2>
      <a:accent3>
        <a:srgbClr val="9FEDF0"/>
      </a:accent3>
      <a:accent4>
        <a:srgbClr val="9FEDF0"/>
      </a:accent4>
      <a:accent5>
        <a:srgbClr val="576868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2271</TotalTime>
  <Words>631</Words>
  <Application>Microsoft Office PowerPoint</Application>
  <PresentationFormat>화면 슬라이드 쇼(16:9)</PresentationFormat>
  <Paragraphs>126</Paragraphs>
  <Slides>10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10</vt:i4>
      </vt:variant>
    </vt:vector>
  </HeadingPairs>
  <TitlesOfParts>
    <vt:vector size="22" baseType="lpstr">
      <vt:lpstr>08서울남산체 B</vt:lpstr>
      <vt:lpstr>08서울남산체 EB</vt:lpstr>
      <vt:lpstr>Arial Unicode MS</vt:lpstr>
      <vt:lpstr>HY그래픽</vt:lpstr>
      <vt:lpstr>HY나무M</vt:lpstr>
      <vt:lpstr>KoPub돋움체 Bold</vt:lpstr>
      <vt:lpstr>KoPub돋움체 Medium</vt:lpstr>
      <vt:lpstr>맑은 고딕</vt:lpstr>
      <vt:lpstr>Arial</vt:lpstr>
      <vt:lpstr>Cover and End Slide Master</vt:lpstr>
      <vt:lpstr>Contents Slide Master</vt:lpstr>
      <vt:lpstr>Section Break Slide Master</vt:lpstr>
      <vt:lpstr>베스트셀러 뮤지컬  공연 소개서</vt:lpstr>
      <vt:lpstr>PowerPoint 프레젠테이션</vt:lpstr>
      <vt:lpstr>PowerPoint 프레젠테이션</vt:lpstr>
      <vt:lpstr>기획의도</vt:lpstr>
      <vt:lpstr>관람 포인트</vt:lpstr>
      <vt:lpstr>PowerPoint 프레젠테이션</vt:lpstr>
      <vt:lpstr>캐릭터 소개</vt:lpstr>
      <vt:lpstr>캐릭터 소개</vt:lpstr>
      <vt:lpstr>공연사진</vt:lpstr>
      <vt:lpstr>가방 들어주는 아이 연혁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USER</cp:lastModifiedBy>
  <cp:revision>145</cp:revision>
  <dcterms:created xsi:type="dcterms:W3CDTF">2016-11-09T00:26:40Z</dcterms:created>
  <dcterms:modified xsi:type="dcterms:W3CDTF">2022-09-21T04:24:59Z</dcterms:modified>
</cp:coreProperties>
</file>