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45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9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15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9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19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03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07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0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4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12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C0A3-EFEF-4897-9381-76E72A4767AA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09B3-3FD9-414A-BB26-D53AA6CA1C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3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1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SEOBIACE</dc:creator>
  <cp:lastModifiedBy>SEOBIACE</cp:lastModifiedBy>
  <cp:revision>1</cp:revision>
  <dcterms:created xsi:type="dcterms:W3CDTF">2022-07-27T00:57:51Z</dcterms:created>
  <dcterms:modified xsi:type="dcterms:W3CDTF">2022-07-27T01:03:49Z</dcterms:modified>
</cp:coreProperties>
</file>