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60" r:id="rId4"/>
    <p:sldId id="259" r:id="rId5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E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546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409" tIns="46204" rIns="92409" bIns="4620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59" cy="496331"/>
          </a:xfrm>
          <a:prstGeom prst="rect">
            <a:avLst/>
          </a:prstGeom>
        </p:spPr>
        <p:txBody>
          <a:bodyPr vert="horz" lIns="92409" tIns="46204" rIns="92409" bIns="46204" rtlCol="0"/>
          <a:lstStyle>
            <a:lvl1pPr algn="r">
              <a:defRPr sz="1200"/>
            </a:lvl1pPr>
          </a:lstStyle>
          <a:p>
            <a:fld id="{38B776EC-544D-4AE5-AAD2-53039C31DAA6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6125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4" rIns="92409" bIns="4620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409" tIns="46204" rIns="92409" bIns="4620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409" tIns="46204" rIns="92409" bIns="4620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6331"/>
          </a:xfrm>
          <a:prstGeom prst="rect">
            <a:avLst/>
          </a:prstGeom>
        </p:spPr>
        <p:txBody>
          <a:bodyPr vert="horz" lIns="92409" tIns="46204" rIns="92409" bIns="46204" rtlCol="0" anchor="b"/>
          <a:lstStyle>
            <a:lvl1pPr algn="r">
              <a:defRPr sz="1200"/>
            </a:lvl1pPr>
          </a:lstStyle>
          <a:p>
            <a:fld id="{310085CA-3859-4FB7-AB3C-7433EC38C3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43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5CA-3859-4FB7-AB3C-7433EC38C36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39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5CA-3859-4FB7-AB3C-7433EC38C36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87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5CA-3859-4FB7-AB3C-7433EC38C36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10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41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57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8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2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53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4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4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3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5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30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6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E1F9-C8FF-4B34-A157-C9272B48CA03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FEF7-E3F8-491F-8ED0-66BFC75F3C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17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F:\2020 상반기대관\8.울산문화예술회관\소극장-팥죽2월(top)\TOP사업자등록증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188640" y="179512"/>
            <a:ext cx="6541201" cy="89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5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6712" y="467544"/>
            <a:ext cx="5184576" cy="792087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384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TOP</a:t>
            </a:r>
            <a:r>
              <a:rPr lang="ko-KR" altLang="en-US" sz="384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컴퍼니</a:t>
            </a:r>
            <a:r>
              <a:rPr lang="ko-KR" altLang="en-US" sz="3840" dirty="0">
                <a:latin typeface="스웨거 TTF" panose="020B0600000101010101" pitchFamily="50" charset="-127"/>
                <a:ea typeface="스웨거 TTF" panose="020B0600000101010101" pitchFamily="50" charset="-127"/>
              </a:rPr>
              <a:t> 공연경력서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700" y="1619672"/>
            <a:ext cx="5400600" cy="72943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12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신비아파트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5 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광주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5.18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기념문화센터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11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콩순이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2 -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천안성환문화회관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10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시크릿쥬쥬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별의여신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3 -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순천문화예술회관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7~8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고고다이노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공룡탐험대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롯데백화점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대구점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7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냉장고나라의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싱싱마을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코코몽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상주문화회관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6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콩순이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 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안양아트센터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4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콩순이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 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부산시민회관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4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헤이지니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&amp;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럭키강이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천안예술의전당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헬로카봇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6  – 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창원성산아트홀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2021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9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시크릿쥬쥬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별의여신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 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광주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5.18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기념문화센터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2021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7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딩동댕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동화나라 콘서트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대구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대백프라자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2021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7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싱어롱콘서트뮤지컬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무지개물고기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대구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대백프라자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2021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6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시크릿쥬쥬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별의여신 뮤지컬 시즌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 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광주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518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기념문화센터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2020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딩동댕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동화나라 콘서트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부산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신세계센텀시티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백화점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2019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12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출동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!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슈퍼윙스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대구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롯데백화점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ko-KR" altLang="en-US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2019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엉뚱발랄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콩순이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여수엑스포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컨벤션센터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ko-KR" altLang="en-US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2019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시크릿쥬쥬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레인보우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사피의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탄생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울산문화예술회관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2019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년 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월 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헤이지니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럭키강이</a:t>
            </a:r>
            <a:r>
              <a:rPr lang="ko-KR" altLang="en-US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– </a:t>
            </a:r>
            <a:r>
              <a:rPr lang="ko-KR" altLang="en-US" sz="1200" dirty="0" err="1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창원성산아트홀</a:t>
            </a:r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fontAlgn="base"/>
            <a:endParaRPr lang="en-US" altLang="ko-KR" sz="1200" dirty="0">
              <a:solidFill>
                <a:schemeClr val="tx1"/>
              </a:solidFill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158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/>
          <p:cNvSpPr/>
          <p:nvPr/>
        </p:nvSpPr>
        <p:spPr>
          <a:xfrm>
            <a:off x="3134289" y="1043608"/>
            <a:ext cx="198022" cy="170332"/>
          </a:xfrm>
          <a:prstGeom prst="ellipse">
            <a:avLst/>
          </a:prstGeom>
          <a:solidFill>
            <a:srgbClr val="8EE0E2"/>
          </a:solidFill>
          <a:ln>
            <a:solidFill>
              <a:srgbClr val="8EE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5790026" y="877875"/>
            <a:ext cx="394081" cy="336064"/>
          </a:xfrm>
          <a:prstGeom prst="ellipse">
            <a:avLst/>
          </a:prstGeom>
          <a:solidFill>
            <a:srgbClr val="8EE0E2"/>
          </a:solidFill>
          <a:ln>
            <a:solidFill>
              <a:srgbClr val="8EE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184107" y="-115326"/>
            <a:ext cx="1001576" cy="951726"/>
          </a:xfrm>
          <a:prstGeom prst="ellipse">
            <a:avLst/>
          </a:prstGeom>
          <a:solidFill>
            <a:srgbClr val="8EE0E2"/>
          </a:solidFill>
          <a:ln>
            <a:solidFill>
              <a:srgbClr val="8EE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4168261" y="69185"/>
            <a:ext cx="396044" cy="340663"/>
          </a:xfrm>
          <a:prstGeom prst="ellipse">
            <a:avLst/>
          </a:prstGeom>
          <a:solidFill>
            <a:srgbClr val="8EE0E2"/>
          </a:solidFill>
          <a:ln>
            <a:solidFill>
              <a:srgbClr val="8EE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241248" y="873276"/>
            <a:ext cx="396044" cy="340663"/>
          </a:xfrm>
          <a:prstGeom prst="ellipse">
            <a:avLst/>
          </a:prstGeom>
          <a:solidFill>
            <a:srgbClr val="8EE0E2"/>
          </a:solidFill>
          <a:ln>
            <a:solidFill>
              <a:srgbClr val="8EE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8720" y="323528"/>
            <a:ext cx="4968552" cy="749432"/>
          </a:xfr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2019</a:t>
            </a:r>
            <a:r>
              <a: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~</a:t>
            </a:r>
            <a:r>
              <a:rPr lang="en-US" altLang="ko-KR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2022</a:t>
            </a:r>
            <a:r>
              <a: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</a:t>
            </a:r>
            <a:r>
              <a: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공연</a:t>
            </a:r>
          </a:p>
        </p:txBody>
      </p:sp>
      <p:sp>
        <p:nvSpPr>
          <p:cNvPr id="16" name="타원 15"/>
          <p:cNvSpPr/>
          <p:nvPr/>
        </p:nvSpPr>
        <p:spPr>
          <a:xfrm>
            <a:off x="-171400" y="-132526"/>
            <a:ext cx="792088" cy="744086"/>
          </a:xfrm>
          <a:prstGeom prst="ellipse">
            <a:avLst/>
          </a:prstGeom>
          <a:solidFill>
            <a:srgbClr val="8EE0E2"/>
          </a:solidFill>
          <a:ln>
            <a:solidFill>
              <a:srgbClr val="8EE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9" y="6401880"/>
            <a:ext cx="1539867" cy="22014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1240C56-136C-58DC-9A5C-ED05E1362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92" y="6401878"/>
            <a:ext cx="1522095" cy="220146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4F37D21-CE82-78C4-5B1A-DD2645BA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7" y="6401878"/>
            <a:ext cx="1510983" cy="220146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67705E-B6D9-08D2-E3F5-6F61D0810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76" y="6401879"/>
            <a:ext cx="1559390" cy="220146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895009F-4D68-A14D-CD7F-3083BB684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24" y="3851921"/>
            <a:ext cx="1553067" cy="233811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1F2C6B-314B-5F28-BF8C-8E1D69FC5C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81" y="3851920"/>
            <a:ext cx="1501758" cy="233811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67DD624-098B-7CAB-974A-FE0C05282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21" y="3851920"/>
            <a:ext cx="1559390" cy="233811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D2D5044-B94D-CBCB-3278-D16DBDBED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" y="3851921"/>
            <a:ext cx="1504327" cy="232359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A253DDA-80D2-36EA-793F-E440F9CB7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74" y="1378311"/>
            <a:ext cx="1745755" cy="225922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21F1792-F3CB-7A0E-77D4-6A9818768C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86" y="1378311"/>
            <a:ext cx="1745755" cy="22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0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42" y="3923928"/>
            <a:ext cx="1646595" cy="228826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69" y="3914074"/>
            <a:ext cx="1648577" cy="2288270"/>
          </a:xfrm>
          <a:prstGeom prst="rect">
            <a:avLst/>
          </a:prstGeom>
        </p:spPr>
      </p:pic>
      <p:pic>
        <p:nvPicPr>
          <p:cNvPr id="2050" name="Picture 2" descr="포스터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8" y="3916608"/>
            <a:ext cx="1559042" cy="23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극단자료\top\19. 12. 슈퍼윙스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37" y="3923926"/>
            <a:ext cx="1636744" cy="22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아리(스맘)\2021년\6월\6.19~20 광주5.18 시크릿\6.19~20 광주5.18 시크릿\시크릿쥬쥬-별의여신-포스터(광주5.18)인.jpg">
            <a:extLst>
              <a:ext uri="{FF2B5EF4-FFF2-40B4-BE49-F238E27FC236}">
                <a16:creationId xmlns:a16="http://schemas.microsoft.com/office/drawing/2014/main" id="{1BD66897-7D93-18D5-23E1-4E55006F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76" y="1259632"/>
            <a:ext cx="1539866" cy="21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극단자료\top\2월 딩동댕.png">
            <a:extLst>
              <a:ext uri="{FF2B5EF4-FFF2-40B4-BE49-F238E27FC236}">
                <a16:creationId xmlns:a16="http://schemas.microsoft.com/office/drawing/2014/main" id="{4E978449-D398-D5A4-9833-EF168556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26" y="1259633"/>
            <a:ext cx="1595604" cy="21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AD1D905-B4F8-CDC7-B171-371EAD3712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29" y="1274153"/>
            <a:ext cx="1509522" cy="21636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541551A-AECD-A448-472A-30B26ED7FE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3" y="1274153"/>
            <a:ext cx="1578802" cy="21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5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210</Words>
  <Application>Microsoft Office PowerPoint</Application>
  <PresentationFormat>화면 슬라이드 쇼(4:3)</PresentationFormat>
  <Paragraphs>45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경기천년제목V Bold</vt:lpstr>
      <vt:lpstr>맑은 고딕</vt:lpstr>
      <vt:lpstr>스웨거 TTF</vt:lpstr>
      <vt:lpstr>Arial</vt:lpstr>
      <vt:lpstr>Office 테마</vt:lpstr>
      <vt:lpstr>PowerPoint 프레젠테이션</vt:lpstr>
      <vt:lpstr>TOP컴퍼니 공연경력서</vt:lpstr>
      <vt:lpstr>2019~2022 공연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TOP컴퍼니 공연경력서</dc:title>
  <dc:creator>USER</dc:creator>
  <cp:lastModifiedBy>동그라미_C</cp:lastModifiedBy>
  <cp:revision>57</cp:revision>
  <cp:lastPrinted>2022-12-05T02:12:22Z</cp:lastPrinted>
  <dcterms:created xsi:type="dcterms:W3CDTF">2019-03-12T01:44:53Z</dcterms:created>
  <dcterms:modified xsi:type="dcterms:W3CDTF">2022-12-05T02:12:25Z</dcterms:modified>
</cp:coreProperties>
</file>