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0" r:id="rId6"/>
    <p:sldId id="268" r:id="rId7"/>
    <p:sldId id="263" r:id="rId8"/>
    <p:sldId id="264" r:id="rId9"/>
    <p:sldId id="269" r:id="rId10"/>
    <p:sldId id="267" r:id="rId11"/>
  </p:sldIdLst>
  <p:sldSz cx="17556163" cy="9875838"/>
  <p:notesSz cx="6797675" cy="99282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0">
          <p15:clr>
            <a:srgbClr val="A4A3A4"/>
          </p15:clr>
        </p15:guide>
        <p15:guide id="2" pos="55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54" y="96"/>
      </p:cViewPr>
      <p:guideLst>
        <p:guide orient="horz" pos="3110"/>
        <p:guide pos="5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5751" tIns="27875" rIns="55751" bIns="278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5751" tIns="27875" rIns="55751" bIns="27875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743" y="5240798"/>
            <a:ext cx="12533709" cy="139903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768360" y="6379974"/>
            <a:ext cx="95510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2033</a:t>
            </a:r>
            <a:r>
              <a:rPr lang="ko-KR" altLang="en-US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제</a:t>
            </a:r>
            <a:r>
              <a:rPr lang="en-US" altLang="ko-KR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회 국제장애인 뮤직페스티벌 </a:t>
            </a:r>
            <a:endParaRPr lang="en-US" altLang="ko-KR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사업계획서</a:t>
            </a:r>
            <a:endParaRPr lang="en-US" altLang="ko-KR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617" y="1218295"/>
            <a:ext cx="2125980" cy="15179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018" y="3069384"/>
            <a:ext cx="2125980" cy="1819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482" y="5092637"/>
            <a:ext cx="6197775" cy="1664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4" y="477203"/>
            <a:ext cx="9915525" cy="18013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88124" y="2278571"/>
            <a:ext cx="14906645" cy="74174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altLang="ko-KR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ko-KR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 </a:t>
            </a:r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각 국의 다양한 장애인 연주 단체 및 국내의 다양한 장애 영역의 </a:t>
            </a:r>
            <a:endParaRPr lang="en-US" altLang="ko-K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연주자들의 </a:t>
            </a: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역량 강화 및 해외 교류 및 연주 활동 기회 제공</a:t>
            </a:r>
            <a:endParaRPr lang="en-US" altLang="ko-K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 </a:t>
            </a:r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장애인과 비장애인이 더불어 살아가는 지역사회 분위기 형성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● 음악을 통해 장애인식개선활동을 통해 사회 통합에 기여</a:t>
            </a:r>
            <a:endParaRPr lang="en-US" altLang="ko-K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24" y="477203"/>
            <a:ext cx="10340578" cy="180136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28480" y="2252691"/>
            <a:ext cx="15644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해외 및 국내 전국 장애인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시각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발달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청각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자폐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지적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지체장애 등</a:t>
            </a:r>
            <a:r>
              <a:rPr lang="en-US" altLang="ko-KR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ko-KR" alt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연주단의</a:t>
            </a:r>
            <a:r>
              <a:rPr lang="ko-KR" alt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다양한 공연</a:t>
            </a:r>
            <a:endParaRPr lang="en-US" altLang="ko-KR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793" y="3396362"/>
            <a:ext cx="14687518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사업명</a:t>
            </a:r>
            <a:r>
              <a:rPr lang="ko-KR" alt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: </a:t>
            </a:r>
            <a:r>
              <a:rPr lang="ko-KR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국제 </a:t>
            </a:r>
            <a:r>
              <a:rPr lang="ko-KR" alt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장애인뮤직체스티벌</a:t>
            </a:r>
            <a:endParaRPr lang="en-US" altLang="ko-K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일   시 </a:t>
            </a:r>
            <a:r>
              <a:rPr lang="en-US" altLang="ko-KR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:</a:t>
            </a:r>
            <a:r>
              <a:rPr lang="ko-KR" alt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2023.10.5.(</a:t>
            </a:r>
            <a:r>
              <a:rPr lang="ko-KR" alt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목</a:t>
            </a:r>
            <a:r>
              <a:rPr lang="en-US" altLang="ko-KR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).15:00 </a:t>
            </a:r>
            <a:r>
              <a:rPr lang="ko-KR" alt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예정</a:t>
            </a:r>
            <a:endParaRPr lang="en-US" altLang="ko-KR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>
                <a:latin typeface="+mj-ea"/>
                <a:ea typeface="+mj-ea"/>
              </a:rPr>
              <a:t> </a:t>
            </a:r>
            <a:r>
              <a:rPr lang="ko-KR" altLang="en-US" sz="3600" b="1" dirty="0">
                <a:solidFill>
                  <a:srgbClr val="FF0000"/>
                </a:solidFill>
                <a:latin typeface="+mj-ea"/>
                <a:ea typeface="+mj-ea"/>
              </a:rPr>
              <a:t>* 시장 및 </a:t>
            </a:r>
            <a:r>
              <a:rPr lang="ko-KR" altLang="en-US" sz="3600" b="1" dirty="0" err="1">
                <a:solidFill>
                  <a:srgbClr val="FF0000"/>
                </a:solidFill>
                <a:latin typeface="+mj-ea"/>
                <a:ea typeface="+mj-ea"/>
              </a:rPr>
              <a:t>시관계자</a:t>
            </a:r>
            <a:r>
              <a:rPr lang="en-US" altLang="ko-KR" sz="36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3600" b="1" dirty="0">
                <a:solidFill>
                  <a:srgbClr val="FF0000"/>
                </a:solidFill>
                <a:latin typeface="+mj-ea"/>
                <a:ea typeface="+mj-ea"/>
              </a:rPr>
              <a:t>국회위원</a:t>
            </a:r>
            <a:r>
              <a:rPr lang="en-US" altLang="ko-KR" sz="36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3600" b="1" dirty="0">
                <a:solidFill>
                  <a:srgbClr val="FF0000"/>
                </a:solidFill>
                <a:latin typeface="+mj-ea"/>
                <a:ea typeface="+mj-ea"/>
              </a:rPr>
              <a:t>외교사절 대거 참여 예정</a:t>
            </a:r>
            <a:endParaRPr lang="en-US" altLang="ko-KR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b="1" dirty="0">
                <a:latin typeface="+mj-ea"/>
                <a:ea typeface="+mj-ea"/>
              </a:rPr>
              <a:t> 장    소 </a:t>
            </a:r>
            <a:r>
              <a:rPr lang="en-US" altLang="ko-KR" sz="3600" b="1" dirty="0">
                <a:latin typeface="+mj-ea"/>
                <a:ea typeface="+mj-ea"/>
              </a:rPr>
              <a:t>: </a:t>
            </a:r>
            <a:r>
              <a:rPr lang="ko-KR" altLang="en-US" sz="3600" b="1" dirty="0">
                <a:latin typeface="+mj-ea"/>
                <a:ea typeface="+mj-ea"/>
              </a:rPr>
              <a:t>부평아트센터 </a:t>
            </a:r>
            <a:r>
              <a:rPr lang="ko-KR" altLang="en-US" sz="3600" b="1" dirty="0" err="1">
                <a:latin typeface="+mj-ea"/>
                <a:ea typeface="+mj-ea"/>
              </a:rPr>
              <a:t>해누리극장</a:t>
            </a:r>
            <a:endParaRPr lang="en-US" altLang="ko-KR" sz="3600" b="1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b="1" dirty="0">
                <a:latin typeface="+mj-ea"/>
                <a:ea typeface="+mj-ea"/>
              </a:rPr>
              <a:t> 주    최 </a:t>
            </a:r>
            <a:r>
              <a:rPr lang="en-US" altLang="ko-KR" sz="3600" b="1" dirty="0">
                <a:latin typeface="+mj-ea"/>
                <a:ea typeface="+mj-ea"/>
              </a:rPr>
              <a:t>: </a:t>
            </a:r>
            <a:r>
              <a:rPr lang="ko-KR" altLang="en-US" sz="3600" b="1" dirty="0">
                <a:latin typeface="+mj-ea"/>
                <a:ea typeface="+mj-ea"/>
              </a:rPr>
              <a:t>사회복지법인 광명복지재단</a:t>
            </a:r>
            <a:endParaRPr lang="en-US" altLang="ko-KR" sz="3600" b="1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b="1" dirty="0">
                <a:latin typeface="+mj-ea"/>
                <a:ea typeface="+mj-ea"/>
              </a:rPr>
              <a:t> 주    관 </a:t>
            </a:r>
            <a:r>
              <a:rPr lang="en-US" altLang="ko-KR" sz="3600" b="1" dirty="0">
                <a:latin typeface="+mj-ea"/>
                <a:ea typeface="+mj-ea"/>
              </a:rPr>
              <a:t>: </a:t>
            </a:r>
            <a:r>
              <a:rPr lang="ko-KR" altLang="en-US" sz="3600" b="1" dirty="0">
                <a:latin typeface="+mj-ea"/>
                <a:ea typeface="+mj-ea"/>
              </a:rPr>
              <a:t>사회복지법인 광명복지재단</a:t>
            </a:r>
            <a:endParaRPr lang="en-US" altLang="ko-KR" sz="3600" b="1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600" b="1" dirty="0">
                <a:latin typeface="+mj-ea"/>
                <a:ea typeface="+mj-ea"/>
              </a:rPr>
              <a:t> 후    원 </a:t>
            </a:r>
            <a:r>
              <a:rPr lang="en-US" altLang="ko-KR" sz="3600" b="1" dirty="0">
                <a:latin typeface="+mj-ea"/>
                <a:ea typeface="+mj-ea"/>
              </a:rPr>
              <a:t>: </a:t>
            </a:r>
            <a:r>
              <a:rPr lang="ko-KR" altLang="en-US" sz="3600" b="1" dirty="0" smtClean="0">
                <a:latin typeface="+mj-ea"/>
                <a:ea typeface="+mj-ea"/>
              </a:rPr>
              <a:t>교육부</a:t>
            </a:r>
            <a:r>
              <a:rPr lang="en-US" altLang="ko-KR" sz="3600" b="1" dirty="0" smtClean="0">
                <a:latin typeface="+mj-ea"/>
                <a:ea typeface="+mj-ea"/>
              </a:rPr>
              <a:t>, </a:t>
            </a:r>
            <a:r>
              <a:rPr lang="ko-KR" altLang="en-US" sz="3600" b="1" dirty="0" smtClean="0">
                <a:latin typeface="+mj-ea"/>
                <a:ea typeface="+mj-ea"/>
              </a:rPr>
              <a:t>부평구청</a:t>
            </a:r>
            <a:r>
              <a:rPr lang="en-US" altLang="ko-KR" sz="3600" b="1" dirty="0" smtClean="0">
                <a:latin typeface="+mj-ea"/>
                <a:ea typeface="+mj-ea"/>
              </a:rPr>
              <a:t>, </a:t>
            </a:r>
            <a:r>
              <a:rPr lang="ko-KR" altLang="en-US" sz="3600" b="1" dirty="0" smtClean="0">
                <a:latin typeface="+mj-ea"/>
                <a:ea typeface="+mj-ea"/>
              </a:rPr>
              <a:t>인천일보</a:t>
            </a:r>
            <a:r>
              <a:rPr lang="en-US" altLang="ko-KR" sz="3600" b="1" dirty="0">
                <a:latin typeface="+mj-ea"/>
                <a:ea typeface="+mj-ea"/>
              </a:rPr>
              <a:t>, </a:t>
            </a:r>
            <a:r>
              <a:rPr lang="ko-KR" altLang="en-US" sz="3600" b="1" dirty="0">
                <a:latin typeface="+mj-ea"/>
                <a:ea typeface="+mj-ea"/>
              </a:rPr>
              <a:t>기호일보</a:t>
            </a:r>
            <a:r>
              <a:rPr lang="en-US" altLang="ko-KR" sz="3600" b="1" dirty="0">
                <a:latin typeface="+mj-ea"/>
                <a:ea typeface="+mj-ea"/>
              </a:rPr>
              <a:t>, </a:t>
            </a:r>
            <a:r>
              <a:rPr lang="ko-KR" altLang="en-US" sz="3600" b="1" dirty="0" err="1">
                <a:latin typeface="+mj-ea"/>
                <a:ea typeface="+mj-ea"/>
              </a:rPr>
              <a:t>미디어생활</a:t>
            </a:r>
            <a:endParaRPr lang="ko-KR" altLang="en-US" sz="3600" dirty="0">
              <a:latin typeface="+mj-ea"/>
              <a:ea typeface="+mj-ea"/>
            </a:endParaRPr>
          </a:p>
          <a:p>
            <a:pPr algn="ctr"/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7" y="433911"/>
            <a:ext cx="8159734" cy="1755648"/>
          </a:xfrm>
          <a:prstGeom prst="rect">
            <a:avLst/>
          </a:prstGeom>
        </p:spPr>
      </p:pic>
      <p:pic>
        <p:nvPicPr>
          <p:cNvPr id="4" name="Image 10" descr="preencoded.png">
            <a:extLst>
              <a:ext uri="{FF2B5EF4-FFF2-40B4-BE49-F238E27FC236}">
                <a16:creationId xmlns:a16="http://schemas.microsoft.com/office/drawing/2014/main" id="{BD69DD60-5C99-D7B9-E6D1-EB90F4575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752" y="7763616"/>
            <a:ext cx="11367421" cy="621792"/>
          </a:xfrm>
          <a:prstGeom prst="rect">
            <a:avLst/>
          </a:prstGeom>
        </p:spPr>
      </p:pic>
      <p:pic>
        <p:nvPicPr>
          <p:cNvPr id="8" name="Image 8" descr="preencoded.png">
            <a:extLst>
              <a:ext uri="{FF2B5EF4-FFF2-40B4-BE49-F238E27FC236}">
                <a16:creationId xmlns:a16="http://schemas.microsoft.com/office/drawing/2014/main" id="{3B1E8F8A-759F-E3EB-79B0-080A465F4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28" y="2951226"/>
            <a:ext cx="11357705" cy="621792"/>
          </a:xfrm>
          <a:prstGeom prst="rect">
            <a:avLst/>
          </a:prstGeom>
        </p:spPr>
      </p:pic>
      <p:pic>
        <p:nvPicPr>
          <p:cNvPr id="9" name="Image 9" descr="preencoded.png">
            <a:extLst>
              <a:ext uri="{FF2B5EF4-FFF2-40B4-BE49-F238E27FC236}">
                <a16:creationId xmlns:a16="http://schemas.microsoft.com/office/drawing/2014/main" id="{EC15582F-E240-3BF5-48CC-436DDC2D9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568" y="5263093"/>
            <a:ext cx="11357705" cy="62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" y="318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4" y="477203"/>
            <a:ext cx="8973407" cy="180136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35" y="1628346"/>
            <a:ext cx="8175022" cy="1819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869" y="1628346"/>
            <a:ext cx="8175022" cy="1819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78" y="2620328"/>
            <a:ext cx="6144433" cy="602589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571" y="2620328"/>
            <a:ext cx="8030575" cy="602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4" y="477203"/>
            <a:ext cx="8973407" cy="180136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095277" y="2161002"/>
            <a:ext cx="1907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ko-KR" altLang="en-US" sz="36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차 성과</a:t>
            </a:r>
            <a:endParaRPr lang="en-US" altLang="ko-KR" sz="36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007583" y="3199334"/>
            <a:ext cx="7178239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해외 장애인 예술단체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홍콩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이스라엘의 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장애인 </a:t>
            </a:r>
            <a:r>
              <a:rPr lang="ko-KR" alt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예술팀</a:t>
            </a:r>
            <a:r>
              <a:rPr lang="ko-KR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o-KR" alt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참가예장</a:t>
            </a:r>
            <a:endParaRPr lang="en-US" altLang="ko-K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국내 장애인예술단체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팀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ko-K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</a:t>
            </a:r>
            <a:r>
              <a:rPr lang="ko-KR" alt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서초한우리토케스트라</a:t>
            </a:r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발달장애</a:t>
            </a:r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골프존파스텔합창단</a:t>
            </a:r>
            <a:r>
              <a:rPr lang="en-US" altLang="ko-K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지체</a:t>
            </a:r>
            <a:r>
              <a:rPr lang="ko-KR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장애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 </a:t>
            </a:r>
            <a:r>
              <a:rPr lang="ko-KR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온누리사랑챔버오케스트라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발달장애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 </a:t>
            </a:r>
            <a:r>
              <a:rPr lang="ko-KR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라온제나발달장애오케스트라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발달장애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 </a:t>
            </a:r>
            <a:r>
              <a:rPr lang="ko-KR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혜광타악앙상블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시각장애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endParaRPr lang="en-US" altLang="ko-K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ko-K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참여인원</a:t>
            </a:r>
            <a:r>
              <a:rPr lang="ko-KR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연주자 및 스텝</a:t>
            </a:r>
            <a:r>
              <a:rPr lang="en-US" altLang="ko-K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: 200</a:t>
            </a:r>
            <a:r>
              <a:rPr lang="ko-KR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관람 관객수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800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007583" y="2109443"/>
            <a:ext cx="1907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ko-KR" alt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차 규모</a:t>
            </a:r>
            <a:endParaRPr lang="en-US" altLang="ko-K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14672" y="2701511"/>
            <a:ext cx="7178239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장애인연주자 </a:t>
            </a:r>
            <a:r>
              <a:rPr lang="en-US" altLang="ko-KR" sz="2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(5</a:t>
            </a:r>
            <a:r>
              <a:rPr lang="ko-KR" altLang="en-US" sz="2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r>
              <a:rPr lang="en-US" altLang="ko-KR" sz="2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장애인예술단체 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</a:t>
            </a: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팀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장애인예술가 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(150</a:t>
            </a: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참여인원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연주자 및 스텝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:  200</a:t>
            </a: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endParaRPr lang="en-US" altLang="ko-KR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관람객 수 </a:t>
            </a:r>
            <a:r>
              <a:rPr lang="en-US" altLang="ko-KR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800</a:t>
            </a:r>
            <a:r>
              <a:rPr lang="ko-KR" altLang="en-US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명</a:t>
            </a:r>
            <a:endParaRPr lang="en-US" altLang="ko-KR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ko-K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4" y="477203"/>
            <a:ext cx="8973407" cy="180136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773" y="1832229"/>
            <a:ext cx="13690854" cy="353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4" y="477203"/>
            <a:ext cx="8973407" cy="180136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35" y="1628346"/>
            <a:ext cx="8175022" cy="1819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869" y="1628346"/>
            <a:ext cx="8175022" cy="1819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4" y="477203"/>
            <a:ext cx="8973407" cy="18013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078101" y="2153453"/>
            <a:ext cx="1034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ko-KR" altLang="en-US" sz="4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회</a:t>
            </a:r>
            <a:endParaRPr lang="en-US" altLang="ko-KR" sz="4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04677" y="2153453"/>
            <a:ext cx="8034998" cy="6653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39942" y="3260558"/>
            <a:ext cx="7579895" cy="5197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5" y="3729789"/>
            <a:ext cx="3318952" cy="472841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916" y="3729789"/>
            <a:ext cx="3551057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241</Words>
  <Application>Microsoft Office PowerPoint</Application>
  <PresentationFormat>사용자 지정</PresentationFormat>
  <Paragraphs>50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HY헤드라인M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제3회장뮤페</dc:title>
  <dc:subject>Presentation</dc:subject>
  <dc:creator>mangoboard.net_15059537</dc:creator>
  <cp:lastModifiedBy>HUSER</cp:lastModifiedBy>
  <cp:revision>10</cp:revision>
  <cp:lastPrinted>2022-03-31T23:49:32Z</cp:lastPrinted>
  <dcterms:created xsi:type="dcterms:W3CDTF">2022-02-24T02:20:37Z</dcterms:created>
  <dcterms:modified xsi:type="dcterms:W3CDTF">2023-03-24T05:44:36Z</dcterms:modified>
</cp:coreProperties>
</file>