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sldIdLst>
    <p:sldId id="290" r:id="rId2"/>
    <p:sldId id="268" r:id="rId3"/>
    <p:sldId id="267" r:id="rId4"/>
    <p:sldId id="291" r:id="rId5"/>
    <p:sldId id="292" r:id="rId6"/>
    <p:sldId id="279" r:id="rId7"/>
    <p:sldId id="280" r:id="rId8"/>
    <p:sldId id="284" r:id="rId9"/>
    <p:sldId id="289" r:id="rId10"/>
    <p:sldId id="288" r:id="rId11"/>
    <p:sldId id="274" r:id="rId12"/>
    <p:sldId id="275" r:id="rId13"/>
  </p:sldIdLst>
  <p:sldSz cx="6858000" cy="9144000" type="screen4x3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9">
          <p15:clr>
            <a:srgbClr val="A4A3A4"/>
          </p15:clr>
        </p15:guide>
        <p15:guide id="2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14" y="108"/>
      </p:cViewPr>
      <p:guideLst>
        <p:guide orient="horz" pos="2879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78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24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55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10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07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36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98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71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32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20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47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E8A8A-2B6F-4324-8079-2B45E2DC0089}" type="datetimeFigureOut">
              <a:rPr lang="ko-KR" altLang="en-US" smtClean="0"/>
              <a:t>2022-03-23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6DF1-70B1-4318-ADF7-057E13BACF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30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57100"/>
              </p:ext>
            </p:extLst>
          </p:nvPr>
        </p:nvGraphicFramePr>
        <p:xfrm>
          <a:off x="404664" y="827583"/>
          <a:ext cx="6066811" cy="7633907"/>
        </p:xfrm>
        <a:graphic>
          <a:graphicData uri="http://schemas.openxmlformats.org/drawingml/2006/table">
            <a:tbl>
              <a:tblPr/>
              <a:tblGrid>
                <a:gridCol w="10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0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0667">
                <a:tc gridSpan="4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kern="0" spc="160" dirty="0">
                          <a:solidFill>
                            <a:srgbClr val="000000"/>
                          </a:solidFill>
                          <a:effectLst/>
                          <a:latin typeface="나눔고딕 Bold"/>
                          <a:ea typeface="나눔고딕 Bold"/>
                        </a:rPr>
                        <a:t>출연자 명</a:t>
                      </a:r>
                      <a:r>
                        <a:rPr lang="ko-KR" altLang="en-US" sz="2000" b="1" kern="0" spc="200" dirty="0">
                          <a:solidFill>
                            <a:srgbClr val="000000"/>
                          </a:solidFill>
                          <a:effectLst/>
                          <a:latin typeface="나눔고딕 Bold"/>
                          <a:ea typeface="나눔고딕 Bold"/>
                        </a:rPr>
                        <a:t>단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222"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배역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/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담당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성명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(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예명</a:t>
                      </a: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)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연 령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주 요 경 력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신비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이영주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86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바람과함께사라지다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나폴레옹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 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오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!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캐롤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금비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이미은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84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신비아파트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1, 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칸사이주먹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구하리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정은빈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93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프리파라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파워레인저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구두리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우나영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94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프리파라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프린세스마리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김현우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김민기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86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또봇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정글에서살아남기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다이노코어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타요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이가은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박슬예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87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신비아파트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1, 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레이디버그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최강림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박래찬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93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신비아파트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2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리온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송효원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86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바람처럼불꽃처럼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라이어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별밤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사라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신혜선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92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신비아파트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비밥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레이디버그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kern="0" spc="0" dirty="0" err="1" smtClean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토면귀</a:t>
                      </a:r>
                      <a:endParaRPr lang="ko-KR" altLang="en-US" sz="1300" kern="0" spc="0" dirty="0" smtClean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신명조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이진욱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93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년생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호비쇼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,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뿡뿡이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687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바탕"/>
                          <a:ea typeface="한양신명조"/>
                        </a:rPr>
                        <a:t>도플갱어</a:t>
                      </a:r>
                      <a:r>
                        <a:rPr lang="en-US" altLang="ko-KR" sz="1300" kern="0" spc="0" smtClean="0">
                          <a:solidFill>
                            <a:srgbClr val="000000"/>
                          </a:solidFill>
                          <a:effectLst/>
                          <a:latin typeface="바탕"/>
                          <a:ea typeface="한양신명조"/>
                        </a:rPr>
                        <a:t>,</a:t>
                      </a:r>
                    </a:p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smtClean="0">
                          <a:solidFill>
                            <a:srgbClr val="000000"/>
                          </a:solidFill>
                          <a:effectLst/>
                          <a:latin typeface="바탕"/>
                          <a:ea typeface="한양신명조"/>
                        </a:rPr>
                        <a:t>남민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한양신명조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kern="0" spc="0" dirty="0" err="1">
                          <a:solidFill>
                            <a:srgbClr val="000000"/>
                          </a:solidFill>
                          <a:effectLst/>
                          <a:latin typeface="바탕"/>
                          <a:ea typeface="한양신명조"/>
                        </a:rPr>
                        <a:t>우서라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바탕"/>
                        <a:ea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바탕"/>
                        <a:ea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9366">
                <a:tc gridSpan="3">
                  <a:txBody>
                    <a:bodyPr/>
                    <a:lstStyle/>
                    <a:p>
                      <a:pPr marL="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총  출 연 인 원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90500" indent="0" algn="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3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11</a:t>
                      </a: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명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8" y="3275856"/>
            <a:ext cx="5953125" cy="531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323528"/>
            <a:ext cx="5976664" cy="259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9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r="3238" b="4571"/>
          <a:stretch/>
        </p:blipFill>
        <p:spPr>
          <a:xfrm>
            <a:off x="15558" y="1187624"/>
            <a:ext cx="6858000" cy="6192688"/>
          </a:xfrm>
        </p:spPr>
      </p:pic>
    </p:spTree>
    <p:extLst>
      <p:ext uri="{BB962C8B-B14F-4D97-AF65-F5344CB8AC3E}">
        <p14:creationId xmlns:p14="http://schemas.microsoft.com/office/powerpoint/2010/main" val="131875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" b="3151"/>
          <a:stretch/>
        </p:blipFill>
        <p:spPr>
          <a:xfrm>
            <a:off x="82152" y="1331640"/>
            <a:ext cx="6741368" cy="6192687"/>
          </a:xfrm>
        </p:spPr>
      </p:pic>
    </p:spTree>
    <p:extLst>
      <p:ext uri="{BB962C8B-B14F-4D97-AF65-F5344CB8AC3E}">
        <p14:creationId xmlns:p14="http://schemas.microsoft.com/office/powerpoint/2010/main" val="393492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7546" y="251520"/>
            <a:ext cx="2950219" cy="641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>
                <a:latin typeface="HU베네치아 _SB2"/>
                <a:ea typeface="HU베네치아 _SB2"/>
              </a:rPr>
              <a:t>- </a:t>
            </a:r>
            <a:r>
              <a:rPr lang="ko-KR" altLang="en-US" sz="3600">
                <a:latin typeface="HU베네치아 _SB2"/>
                <a:ea typeface="HU베네치아 _SB2"/>
              </a:rPr>
              <a:t>공연소개서 </a:t>
            </a:r>
            <a:r>
              <a:rPr lang="en-US" altLang="ko-KR" sz="3600">
                <a:latin typeface="HU베네치아 _SB2"/>
                <a:ea typeface="HU베네치아 _SB2"/>
              </a:rPr>
              <a:t>-</a:t>
            </a:r>
            <a:endParaRPr lang="ko-KR" altLang="en-US" sz="3600">
              <a:latin typeface="HU베네치아 _SB2"/>
              <a:ea typeface="HU베네치아 _SB2"/>
            </a:endParaRPr>
          </a:p>
        </p:txBody>
      </p:sp>
      <p:pic>
        <p:nvPicPr>
          <p:cNvPr id="1027" name="그림 10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5196" y="971600"/>
            <a:ext cx="6467608" cy="4464496"/>
          </a:xfrm>
          <a:prstGeom prst="rect">
            <a:avLst/>
          </a:prstGeom>
        </p:spPr>
      </p:pic>
      <p:pic>
        <p:nvPicPr>
          <p:cNvPr id="1028" name="그림 102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6285" y="5652120"/>
            <a:ext cx="5705430" cy="3333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8195" name="그림 819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79512"/>
            <a:ext cx="6858000" cy="3816424"/>
          </a:xfrm>
          <a:prstGeom prst="rect">
            <a:avLst/>
          </a:prstGeom>
        </p:spPr>
      </p:pic>
      <p:pic>
        <p:nvPicPr>
          <p:cNvPr id="8196" name="그림 819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460" y="4775428"/>
            <a:ext cx="6787915" cy="4045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6632" y="216023"/>
            <a:ext cx="6624736" cy="39959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4082" y="4757142"/>
            <a:ext cx="6569836" cy="3847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9086" y="4716016"/>
            <a:ext cx="6592281" cy="42484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8640" y="251520"/>
            <a:ext cx="6524565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신비상세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0"/>
          <a:stretch/>
        </p:blipFill>
        <p:spPr bwMode="auto">
          <a:xfrm>
            <a:off x="758744" y="107504"/>
            <a:ext cx="5334552" cy="88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8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C:\Users\USER\Desktop\신비상세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1" y="899592"/>
            <a:ext cx="6217701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2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1000340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5" b="28892"/>
          <a:stretch/>
        </p:blipFill>
        <p:spPr bwMode="auto">
          <a:xfrm>
            <a:off x="908720" y="1284186"/>
            <a:ext cx="5072704" cy="674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5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539552"/>
            <a:ext cx="4968551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0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113</Words>
  <Application>Microsoft Office PowerPoint</Application>
  <PresentationFormat>화면 슬라이드 쇼(4:3)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HU베네치아 _SB2</vt:lpstr>
      <vt:lpstr>나눔고딕 Bold</vt:lpstr>
      <vt:lpstr>맑은 고딕</vt:lpstr>
      <vt:lpstr>바탕</vt:lpstr>
      <vt:lpstr>한양신명조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34</cp:revision>
  <cp:lastPrinted>2021-02-05T00:20:35Z</cp:lastPrinted>
  <dcterms:created xsi:type="dcterms:W3CDTF">2019-04-12T01:09:18Z</dcterms:created>
  <dcterms:modified xsi:type="dcterms:W3CDTF">2022-03-23T08:33:34Z</dcterms:modified>
  <cp:version/>
</cp:coreProperties>
</file>