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48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33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50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18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32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35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86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54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49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18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94D5-352C-49F2-B067-B0B6ED61A8BC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C9F-8485-49EB-A875-C1DF714640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04B0F4B-906A-4FE1-B116-2471CBC70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" y="0"/>
            <a:ext cx="1218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2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F05C15-47B0-4E20-9035-9F254C1C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6068DB5-2FFE-4D46-A2A7-8D9222756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" y="0"/>
            <a:ext cx="121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1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PC9</dc:creator>
  <cp:lastModifiedBy>PC9</cp:lastModifiedBy>
  <cp:revision>1</cp:revision>
  <dcterms:created xsi:type="dcterms:W3CDTF">2021-11-16T05:09:45Z</dcterms:created>
  <dcterms:modified xsi:type="dcterms:W3CDTF">2021-11-16T05:09:53Z</dcterms:modified>
</cp:coreProperties>
</file>