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49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07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95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96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78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36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01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15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04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06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85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77A3-A673-40C2-8C3B-3C94BF96F0A2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5DFF1-CAC8-4530-BD0D-8CAC738FA6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92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B042313-01A0-4F40-A60F-DE85F808F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88" y="0"/>
            <a:ext cx="10650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0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BBF9BB0-5CBB-4489-BF89-197D631F3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0"/>
            <a:ext cx="12167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5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D4BD45-D1AE-46F7-8991-419311FA2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" y="0"/>
            <a:ext cx="1218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PC9</dc:creator>
  <cp:lastModifiedBy>PC9</cp:lastModifiedBy>
  <cp:revision>1</cp:revision>
  <dcterms:created xsi:type="dcterms:W3CDTF">2021-11-16T05:00:19Z</dcterms:created>
  <dcterms:modified xsi:type="dcterms:W3CDTF">2021-11-16T05:00:29Z</dcterms:modified>
</cp:coreProperties>
</file>