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78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1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4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15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82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76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4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70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74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59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1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F462-CC04-4256-9203-0E867237E9CD}" type="datetimeFigureOut">
              <a:rPr lang="ko-KR" altLang="en-US" smtClean="0"/>
              <a:t>2021-11-16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C0DA-BD38-4A86-9FD5-BCE49B39E4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0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A801D1-1E50-4929-A561-750BD133F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" y="0"/>
            <a:ext cx="1217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1AE29B5-A3C1-4ED3-9403-F30715FFE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" y="0"/>
            <a:ext cx="12173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7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Arial</vt:lpstr>
      <vt:lpstr>맑은 고딕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PC9</dc:creator>
  <cp:lastModifiedBy>PC9</cp:lastModifiedBy>
  <cp:revision>1</cp:revision>
  <dcterms:created xsi:type="dcterms:W3CDTF">2021-11-16T05:09:05Z</dcterms:created>
  <dcterms:modified xsi:type="dcterms:W3CDTF">2021-11-16T05:09:19Z</dcterms:modified>
</cp:coreProperties>
</file>