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F0F397-37C7-4526-BCAB-777B1ECAB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E4F46C-7E32-4715-B8BD-809D24D39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3E4367-49A1-4381-9D46-19CC9F32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391E15-7F4A-469C-A907-5C948413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A5A4A1-C88F-4186-A4C7-CABDE59F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61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A818A3-050C-4AF5-ADDA-977767F5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99705E-5C5E-464A-8ABF-734EECA5C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098634-61B4-48EE-B810-8FD50E0F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D1C7C1-02CD-4729-A22A-B15B2A9F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44F061-32A9-4C70-9CF5-5BC1669C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06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C593810-7980-4ADD-8EAE-A86CEF9E8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9C987A-6C16-4D40-BAFF-812E990CD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862C94-CB35-41B0-A025-EF613150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8D45F5-F483-4311-884D-33D9F024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5AAB3E-52D3-4AAE-8D6F-F2C9E3CB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0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831769-1900-48D3-87BA-4C71AC9C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611BF4-1174-424D-9454-971616D0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BCAD97-C873-4251-8A45-7BBBDA6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14B9FD-7C8E-4D39-A3F9-6F152DFF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5C3397-A526-4E9A-83FE-B6AE3FB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6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BECC3D-44A9-46AD-B236-FA36BB16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DE89CE-6AEF-444D-909C-6DABC4041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D6F65F-0988-4BC5-B762-A349B108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BCCEF2-6889-49FD-BCF3-0492EFE2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F6C63E-D8E1-4D4D-97F4-701BCCBF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22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D2ECB6-4E78-4F87-ADBA-FF45EE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E114AE-6DFB-4CE8-9A7D-C0B1B9772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8E0CB6-4C50-4BE6-B26B-3FDD5A6D9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69C12F-5F59-457D-ACED-A3D8CEB3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C1ABBF5-CF61-40FB-8660-FDDE698B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A91064-776F-4DC3-A99F-89635780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70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C063B-6929-4AC7-8B4C-FE115F82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1966AB-243D-40F5-AD72-94BC86E0A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9B27096-CB05-4DD9-A430-3CF97A8E7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E6CA5F-B20C-4B31-97BC-282D745BA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87EEDB-E48D-4E39-96ED-EE7D1980C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1CD3957-B9CC-428B-BD36-4B26C560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D655934-D5E2-490D-9A26-CA20BD74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1A584BB-D5D7-4C8E-A23A-5844F98B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96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CAE93E-8737-4F34-A870-D17B70DD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D1CCE7D-E65D-4093-8242-B2039453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E8E3B2B-F0AE-4FEF-9DFD-5FDDCA98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E5A7CD8-5933-44B7-8E83-CAA78715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6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574B590-EFE3-486F-B2C9-A13E0E91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9249E1B-A7ED-4899-928D-56DBA7A8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CAC497-1B54-49D1-8C2B-33FFF24F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02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83A7F-1798-4C1C-8BE3-14AF8238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F0DB8A-0B6F-4262-B4DB-FADA2193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4BA2C8-CB87-4031-83D2-CB591E18C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5B0232-FA30-4485-9113-980DF091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66F78C-D428-471D-9750-4B4E2D89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98561B-DD22-47B0-8AF4-A9F753D3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6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84F0DB-CD71-4153-BDE9-3884E9F4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890002-60D4-41C3-892C-46B251F73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BB4186-AE1B-4BCA-9A67-F5A5C5FF9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B97A77-311E-407B-B8F8-587CF618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4F0C10-C82C-412B-8361-635007DD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812EE3-7949-481D-8A99-264A27D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10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EABAAF-8445-48CC-809A-2350209A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69BF17-C41A-424E-AF8E-28DB847E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482D30-E648-4F2F-BB07-711D77A96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B9B6-269A-43D6-9CED-F86C2871A53C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9F5E94-2237-42C0-8449-F9CA2B257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A9FC6C-FE1F-4AE3-83F6-C8EE9373A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BE15-BC5A-435E-BFA7-0DE96B96B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1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55BAD2-923F-44F1-9318-1C442FEB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50190D-A336-4517-800F-1F1FACFEB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9307A0-758B-49A0-AFC1-0743D0B50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5333BC-31AB-4B6B-A91E-B59AB086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C16B72-8661-4BA7-ADCD-F36B0489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5E78756-F12C-475A-9810-4AE79A35F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" y="0"/>
            <a:ext cx="1217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864103-BFAA-4B72-BD9F-FA4FF56C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DC84A7-B617-4045-81C7-6646D130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9E90141-F9BC-4E72-8C23-14CF329A5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" y="0"/>
            <a:ext cx="121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1</cp:revision>
  <dcterms:created xsi:type="dcterms:W3CDTF">2022-04-07T07:59:03Z</dcterms:created>
  <dcterms:modified xsi:type="dcterms:W3CDTF">2022-04-07T07:59:33Z</dcterms:modified>
</cp:coreProperties>
</file>