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C069A-7BF4-4BE5-9822-D822039183E3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E147-5FDF-4425-9130-5C6426AEA7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BF40DB9-D069-43B5-94F5-8CAC98860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3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8BE952E-786D-433D-9574-3AA783797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7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희망극단_극단PPT_추가_피노키오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6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2AE8E7-D2CC-4723-9FF1-363CB22BD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2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36A586E-92E4-4874-8AFF-29FD1377A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2A4D617-6B9B-4760-BD1C-2A73B0D25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79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Administrator</cp:lastModifiedBy>
  <cp:revision>4</cp:revision>
  <dcterms:created xsi:type="dcterms:W3CDTF">2018-04-06T07:24:26Z</dcterms:created>
  <dcterms:modified xsi:type="dcterms:W3CDTF">2022-04-07T07:50:09Z</dcterms:modified>
</cp:coreProperties>
</file>