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1" autoAdjust="0"/>
  </p:normalViewPr>
  <p:slideViewPr>
    <p:cSldViewPr>
      <p:cViewPr varScale="1">
        <p:scale>
          <a:sx n="78" d="100"/>
          <a:sy n="78" d="100"/>
        </p:scale>
        <p:origin x="546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71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85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60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09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0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18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78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54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16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53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60696-F139-45FC-8AF5-51DE78DE0EA7}" type="datetimeFigureOut">
              <a:rPr lang="ko-KR" altLang="en-US" smtClean="0"/>
              <a:t>2022-12-14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00B1-19FF-4E15-9E65-FF772B0B81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7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C:\Users\USER\Desktop\우리두리-사업자등록증(최신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"/>
          <a:stretch/>
        </p:blipFill>
        <p:spPr bwMode="auto">
          <a:xfrm>
            <a:off x="24869" y="0"/>
            <a:ext cx="683313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F445D4-7901-5CCA-9F0B-2E40A27D2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" y="539552"/>
            <a:ext cx="5904656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937219" y="270552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우리두리</a:t>
            </a:r>
            <a:r>
              <a:rPr lang="ko-KR" altLang="en-US" b="1" dirty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공연경력 포스터</a:t>
            </a:r>
          </a:p>
        </p:txBody>
      </p:sp>
      <p:pic>
        <p:nvPicPr>
          <p:cNvPr id="23" name="Picture 9" descr="F:\0.아리 커뮤니케이션즈\2019년\1월\울산 벌룬 매직쇼\신기방기 벌룬매직쇼 메인 이미지 (울산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5" y="910639"/>
            <a:ext cx="1559515" cy="23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F:\0.아리 커뮤니케이션즈\2019년\2월\창원 315 미니특공대\특공대포스터(31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33" y="888545"/>
            <a:ext cx="1637891" cy="23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0.아리 커뮤니케이션즈\2019년\3월\울산 신비2\[SB2]앵콜포스터(울산K)dkf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899592"/>
            <a:ext cx="1538127" cy="23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F:\0.아리 커뮤니케이션즈\2019년\4월\울산kbs 콩순이-스맘만\콩순이-울산-아리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05" y="888545"/>
            <a:ext cx="1538127" cy="23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F:\0.아리 커뮤니케이션즈\2019년\5월\3.부산시민 코코몽\코코몽포스터(부산시민)수정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8" y="3634345"/>
            <a:ext cx="1600466" cy="236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F:\0.아리 커뮤니케이션즈\2019년\7월\창원 캐리\포스터-견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" y="6408402"/>
            <a:ext cx="1637891" cy="21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B28865B-8545-8C70-3F7A-1805053DF3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34" y="6408974"/>
            <a:ext cx="1587686" cy="214575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121AADC-8814-5E0D-37B9-F2F4712AD3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24" y="6400495"/>
            <a:ext cx="1615836" cy="214632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6F131F9-707A-1095-4BD3-1D8AA20F16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60" y="6408402"/>
            <a:ext cx="1576442" cy="214632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B17E46E-8E8B-935F-EB9B-3A93185E9F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52" y="3639539"/>
            <a:ext cx="1637891" cy="22939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060BD2D-4C54-BDDA-B8F3-A7742F4171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34" y="3639137"/>
            <a:ext cx="1575111" cy="2294354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CC87BA80-0B5D-E297-64FE-C9DE1C5E73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92" y="3631230"/>
            <a:ext cx="1550716" cy="22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7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5" y="457199"/>
            <a:ext cx="1648009" cy="2099011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5891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92640712" descr="EMB00001fe406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03" y="470082"/>
            <a:ext cx="1699154" cy="20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20BF046-B518-46BC-A7A2-344C90D2A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9" y="2601372"/>
            <a:ext cx="1654355" cy="21299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8FBBFDA-7CA2-4C2D-B3C5-53489695A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88" y="2591905"/>
            <a:ext cx="1648009" cy="212996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2602438-188C-4FEA-A68D-92AECD47E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03" y="2611026"/>
            <a:ext cx="1699154" cy="210697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9A5C5B0-E112-A393-1BC5-77460E7052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9" y="4782260"/>
            <a:ext cx="1673053" cy="211186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F1414FB-2DD3-5C70-48BF-6CA8500731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88" y="4773211"/>
            <a:ext cx="1667798" cy="212996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677A879-7DB3-86EC-D3B5-F8F79D81F3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08" y="4782259"/>
            <a:ext cx="1699155" cy="211186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789D339-8417-0922-8666-3721863BF2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9" y="6940680"/>
            <a:ext cx="1658014" cy="218826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D724932-EF26-C532-AC7E-6FD6C80544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7" y="6933904"/>
            <a:ext cx="1648009" cy="21302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2FEAE59-8F09-7F57-AF62-4A7EF76322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01" y="6933904"/>
            <a:ext cx="1682463" cy="210228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D07543B-513B-1C8A-E5C9-CE71ECDAE3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1" y="457199"/>
            <a:ext cx="1648793" cy="20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9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</Words>
  <Application>Microsoft Office PowerPoint</Application>
  <PresentationFormat>화면 슬라이드 쇼(4:3)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경기천년제목V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동그라미_C</cp:lastModifiedBy>
  <cp:revision>21</cp:revision>
  <cp:lastPrinted>2022-12-14T03:16:08Z</cp:lastPrinted>
  <dcterms:created xsi:type="dcterms:W3CDTF">2019-08-19T02:24:55Z</dcterms:created>
  <dcterms:modified xsi:type="dcterms:W3CDTF">2022-12-14T03:16:55Z</dcterms:modified>
</cp:coreProperties>
</file>