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56" r:id="rId2"/>
    <p:sldId id="257" r:id="rId3"/>
    <p:sldId id="266" r:id="rId4"/>
    <p:sldId id="271" r:id="rId5"/>
    <p:sldId id="269" r:id="rId6"/>
    <p:sldId id="268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5E1BD-5C33-4C27-B3FD-25C120A5AB0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792B-8B70-4AF7-BA86-4E22C910A7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792B-8B70-4AF7-BA86-4E22C910A71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792B-8B70-4AF7-BA86-4E22C910A71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terpark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989" y="71414"/>
            <a:ext cx="5796407" cy="67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공연개요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572000" y="1643050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latin typeface="+mn-ea"/>
              </a:rPr>
              <a:t>▶ 공 연  명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바다탐험대 </a:t>
            </a:r>
            <a:r>
              <a:rPr lang="ko-KR" altLang="en-US" b="1" dirty="0" err="1">
                <a:latin typeface="+mn-ea"/>
              </a:rPr>
              <a:t>옥토넛</a:t>
            </a:r>
            <a:endParaRPr lang="en-US" altLang="ko-KR" b="1" dirty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	      [</a:t>
            </a:r>
            <a:r>
              <a:rPr lang="ko-KR" altLang="en-US" b="1" dirty="0">
                <a:latin typeface="+mn-ea"/>
              </a:rPr>
              <a:t>불가사리의 모험</a:t>
            </a:r>
            <a:r>
              <a:rPr lang="en-US" altLang="ko-KR" b="1" dirty="0">
                <a:latin typeface="+mn-ea"/>
              </a:rPr>
              <a:t>] – </a:t>
            </a:r>
            <a:r>
              <a:rPr lang="ko-KR" altLang="en-US" b="1" dirty="0" smtClean="0">
                <a:latin typeface="+mn-ea"/>
              </a:rPr>
              <a:t>인천</a:t>
            </a:r>
            <a:endParaRPr lang="en-US" altLang="ko-KR" b="1" dirty="0">
              <a:latin typeface="+mn-ea"/>
            </a:endParaRP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시      기</a:t>
            </a:r>
            <a:r>
              <a:rPr lang="en-US" altLang="ko-KR" b="1" dirty="0">
                <a:latin typeface="+mn-ea"/>
              </a:rPr>
              <a:t>: 2021. </a:t>
            </a:r>
            <a:r>
              <a:rPr lang="en-US" altLang="ko-KR" b="1" dirty="0" smtClean="0">
                <a:latin typeface="+mn-ea"/>
              </a:rPr>
              <a:t>12</a:t>
            </a:r>
            <a:r>
              <a:rPr lang="en-US" altLang="ko-KR" b="1" dirty="0" smtClean="0">
                <a:latin typeface="+mn-ea"/>
              </a:rPr>
              <a:t>.4(</a:t>
            </a:r>
            <a:r>
              <a:rPr lang="ko-KR" altLang="en-US" b="1" dirty="0">
                <a:latin typeface="+mn-ea"/>
              </a:rPr>
              <a:t>토</a:t>
            </a:r>
            <a:r>
              <a:rPr lang="en-US" altLang="ko-KR" b="1" dirty="0" smtClean="0">
                <a:latin typeface="+mn-ea"/>
              </a:rPr>
              <a:t>)~</a:t>
            </a:r>
            <a:r>
              <a:rPr lang="en-US" altLang="ko-KR" b="1" dirty="0" smtClean="0">
                <a:latin typeface="+mn-ea"/>
              </a:rPr>
              <a:t>5</a:t>
            </a:r>
            <a:r>
              <a:rPr lang="en-US" altLang="ko-KR" b="1" dirty="0" smtClean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일</a:t>
            </a:r>
            <a:r>
              <a:rPr lang="en-US" altLang="ko-KR" b="1" dirty="0">
                <a:latin typeface="+mn-ea"/>
              </a:rPr>
              <a:t>)</a:t>
            </a: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시      간 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토 </a:t>
            </a:r>
            <a:r>
              <a:rPr lang="en-US" altLang="ko-KR" b="1" dirty="0">
                <a:latin typeface="+mn-ea"/>
              </a:rPr>
              <a:t>- 11</a:t>
            </a:r>
            <a:r>
              <a:rPr lang="ko-KR" altLang="en-US" b="1" dirty="0">
                <a:latin typeface="+mn-ea"/>
              </a:rPr>
              <a:t>시</a:t>
            </a:r>
            <a:r>
              <a:rPr lang="en-US" altLang="ko-KR" b="1" dirty="0">
                <a:latin typeface="+mn-ea"/>
              </a:rPr>
              <a:t>, 2</a:t>
            </a:r>
            <a:r>
              <a:rPr lang="ko-KR" altLang="en-US" b="1" dirty="0">
                <a:latin typeface="+mn-ea"/>
              </a:rPr>
              <a:t>시</a:t>
            </a:r>
            <a:r>
              <a:rPr lang="en-US" altLang="ko-KR" b="1" dirty="0">
                <a:latin typeface="+mn-ea"/>
              </a:rPr>
              <a:t>, 4</a:t>
            </a:r>
            <a:r>
              <a:rPr lang="ko-KR" altLang="en-US" b="1" dirty="0">
                <a:latin typeface="+mn-ea"/>
              </a:rPr>
              <a:t>시</a:t>
            </a:r>
            <a:endParaRPr lang="en-US" altLang="ko-KR" b="1" dirty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	       </a:t>
            </a:r>
            <a:r>
              <a:rPr lang="ko-KR" altLang="en-US" b="1" dirty="0">
                <a:latin typeface="+mn-ea"/>
              </a:rPr>
              <a:t>일 </a:t>
            </a:r>
            <a:r>
              <a:rPr lang="en-US" altLang="ko-KR" b="1" dirty="0">
                <a:latin typeface="+mn-ea"/>
              </a:rPr>
              <a:t>– 11</a:t>
            </a:r>
            <a:r>
              <a:rPr lang="ko-KR" altLang="en-US" b="1" dirty="0">
                <a:latin typeface="+mn-ea"/>
              </a:rPr>
              <a:t>시</a:t>
            </a:r>
            <a:r>
              <a:rPr lang="en-US" altLang="ko-KR" b="1" dirty="0">
                <a:latin typeface="+mn-ea"/>
              </a:rPr>
              <a:t>, 2</a:t>
            </a:r>
            <a:r>
              <a:rPr lang="ko-KR" altLang="en-US" b="1" dirty="0">
                <a:latin typeface="+mn-ea"/>
              </a:rPr>
              <a:t>시 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총</a:t>
            </a:r>
            <a:r>
              <a:rPr lang="en-US" altLang="ko-KR" b="1" dirty="0">
                <a:latin typeface="+mn-ea"/>
              </a:rPr>
              <a:t>5</a:t>
            </a:r>
            <a:r>
              <a:rPr lang="ko-KR" altLang="en-US" b="1" dirty="0">
                <a:latin typeface="+mn-ea"/>
              </a:rPr>
              <a:t>회</a:t>
            </a:r>
            <a:r>
              <a:rPr lang="en-US" altLang="ko-KR" b="1" dirty="0">
                <a:latin typeface="+mn-ea"/>
              </a:rPr>
              <a:t>)</a:t>
            </a: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장      소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부평아트센터 </a:t>
            </a:r>
            <a:r>
              <a:rPr lang="ko-KR" altLang="en-US" b="1" dirty="0" err="1">
                <a:latin typeface="+mn-ea"/>
              </a:rPr>
              <a:t>해누리극장</a:t>
            </a:r>
            <a:endParaRPr lang="en-US" altLang="ko-KR" b="1" dirty="0">
              <a:latin typeface="+mn-ea"/>
            </a:endParaRP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티켓가격 </a:t>
            </a:r>
            <a:r>
              <a:rPr lang="en-US" altLang="ko-KR" b="1" dirty="0">
                <a:latin typeface="+mn-ea"/>
              </a:rPr>
              <a:t>:  R</a:t>
            </a:r>
            <a:r>
              <a:rPr lang="ko-KR" altLang="en-US" b="1" dirty="0">
                <a:latin typeface="+mn-ea"/>
              </a:rPr>
              <a:t>석 </a:t>
            </a:r>
            <a:r>
              <a:rPr lang="en-US" altLang="ko-KR" b="1" dirty="0" smtClean="0">
                <a:latin typeface="+mn-ea"/>
              </a:rPr>
              <a:t>55,000</a:t>
            </a:r>
            <a:r>
              <a:rPr lang="ko-KR" altLang="en-US" b="1" dirty="0">
                <a:latin typeface="+mn-ea"/>
              </a:rPr>
              <a:t>원 </a:t>
            </a:r>
            <a:r>
              <a:rPr lang="en-US" altLang="ko-KR" b="1" dirty="0">
                <a:latin typeface="+mn-ea"/>
              </a:rPr>
              <a:t>S</a:t>
            </a:r>
            <a:r>
              <a:rPr lang="ko-KR" altLang="en-US" b="1" dirty="0">
                <a:latin typeface="+mn-ea"/>
              </a:rPr>
              <a:t>석 </a:t>
            </a:r>
            <a:r>
              <a:rPr lang="en-US" altLang="ko-KR" b="1" dirty="0" smtClean="0">
                <a:latin typeface="+mn-ea"/>
              </a:rPr>
              <a:t>44,000</a:t>
            </a:r>
            <a:r>
              <a:rPr lang="ko-KR" altLang="en-US" b="1" dirty="0">
                <a:latin typeface="+mn-ea"/>
              </a:rPr>
              <a:t>원</a:t>
            </a:r>
            <a:endParaRPr lang="en-US" altLang="ko-KR" b="1" dirty="0">
              <a:latin typeface="+mn-ea"/>
            </a:endParaRP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예매문의 </a:t>
            </a:r>
            <a:r>
              <a:rPr lang="en-US" altLang="ko-KR" b="1" dirty="0">
                <a:latin typeface="+mn-ea"/>
              </a:rPr>
              <a:t>:  1566-6551</a:t>
            </a:r>
          </a:p>
          <a:p>
            <a:r>
              <a:rPr lang="en-US" altLang="ko-KR" b="1" dirty="0">
                <a:latin typeface="+mn-ea"/>
              </a:rPr>
              <a:t>                   </a:t>
            </a:r>
            <a:r>
              <a:rPr lang="en-US" altLang="ko-KR" b="1" dirty="0">
                <a:latin typeface="+mn-ea"/>
                <a:hlinkClick r:id="rId2"/>
              </a:rPr>
              <a:t>www.interpark.com</a:t>
            </a:r>
            <a:endParaRPr lang="en-US" altLang="ko-KR" b="1" dirty="0">
              <a:latin typeface="+mn-ea"/>
            </a:endParaRP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주최</a:t>
            </a:r>
            <a:r>
              <a:rPr lang="en-US" altLang="ko-KR" b="1" dirty="0">
                <a:latin typeface="+mn-ea"/>
              </a:rPr>
              <a:t>·</a:t>
            </a:r>
            <a:r>
              <a:rPr lang="ko-KR" altLang="en-US" b="1" dirty="0">
                <a:latin typeface="+mn-ea"/>
              </a:rPr>
              <a:t>주관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 smtClean="0">
                <a:latin typeface="+mn-ea"/>
              </a:rPr>
              <a:t>㈜창라이프</a:t>
            </a:r>
            <a:endParaRPr lang="en-US" altLang="ko-KR" b="1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356685"/>
            <a:ext cx="4429156" cy="51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공연소개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928670"/>
            <a:ext cx="821537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300" b="1" dirty="0">
                <a:solidFill>
                  <a:schemeClr val="tx2"/>
                </a:solidFill>
                <a:latin typeface="+mn-ea"/>
              </a:rPr>
              <a:t>TV</a:t>
            </a:r>
            <a:r>
              <a:rPr lang="ko-KR" altLang="en-US" sz="2300" b="1" dirty="0">
                <a:solidFill>
                  <a:schemeClr val="tx2"/>
                </a:solidFill>
                <a:latin typeface="+mn-ea"/>
              </a:rPr>
              <a:t>로만 보던 옥토넛을 직접 만나는 기회</a:t>
            </a:r>
            <a:r>
              <a:rPr lang="en-US" altLang="ko-KR" sz="2300" b="1" spc="-150" dirty="0">
                <a:solidFill>
                  <a:schemeClr val="tx2"/>
                </a:solidFill>
                <a:latin typeface="+mn-ea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altLang="ko-KR" sz="1000" b="1" dirty="0">
              <a:solidFill>
                <a:schemeClr val="tx2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오랫동안 어린이들의 친구였던 </a:t>
            </a:r>
            <a:r>
              <a:rPr lang="ko-KR" altLang="en-US" dirty="0" err="1">
                <a:latin typeface="+mn-ea"/>
              </a:rPr>
              <a:t>옥토넛</a:t>
            </a:r>
            <a:r>
              <a:rPr lang="ko-KR" altLang="en-US" dirty="0">
                <a:latin typeface="+mn-ea"/>
              </a:rPr>
              <a:t> 대원들</a:t>
            </a:r>
            <a:r>
              <a:rPr lang="en-US" altLang="ko-KR" dirty="0">
                <a:latin typeface="+mn-ea"/>
              </a:rPr>
              <a:t>~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지금까지 </a:t>
            </a:r>
            <a:r>
              <a:rPr lang="en-US" altLang="ko-KR" dirty="0">
                <a:latin typeface="+mn-ea"/>
              </a:rPr>
              <a:t>TV</a:t>
            </a:r>
            <a:r>
              <a:rPr lang="ko-KR" altLang="en-US" dirty="0">
                <a:latin typeface="+mn-ea"/>
              </a:rPr>
              <a:t>로만 보셨죠</a:t>
            </a:r>
            <a:r>
              <a:rPr lang="en-US" altLang="ko-KR" dirty="0">
                <a:latin typeface="+mn-ea"/>
              </a:rPr>
              <a:t>? </a:t>
            </a:r>
            <a:r>
              <a:rPr lang="ko-KR" altLang="en-US" dirty="0">
                <a:latin typeface="+mn-ea"/>
              </a:rPr>
              <a:t>국내 최초로 </a:t>
            </a:r>
            <a:r>
              <a:rPr lang="ko-KR" altLang="en-US" dirty="0" err="1">
                <a:latin typeface="+mn-ea"/>
              </a:rPr>
              <a:t>옥토넛을</a:t>
            </a:r>
            <a:r>
              <a:rPr lang="ko-KR" altLang="en-US" dirty="0">
                <a:latin typeface="+mn-ea"/>
              </a:rPr>
              <a:t> 뮤지컬로 선보입니다</a:t>
            </a:r>
            <a:r>
              <a:rPr lang="en-US" altLang="ko-KR" dirty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 err="1">
                <a:latin typeface="+mn-ea"/>
              </a:rPr>
              <a:t>옥토넛을</a:t>
            </a:r>
            <a:r>
              <a:rPr lang="ko-KR" altLang="en-US" dirty="0">
                <a:latin typeface="+mn-ea"/>
              </a:rPr>
              <a:t> 좋아하는 아이들에게는 절호의 기회</a:t>
            </a:r>
            <a:r>
              <a:rPr lang="en-US" altLang="ko-KR" dirty="0">
                <a:latin typeface="+mn-ea"/>
              </a:rPr>
              <a:t>!! </a:t>
            </a:r>
            <a:r>
              <a:rPr lang="ko-KR" altLang="en-US" dirty="0" err="1">
                <a:latin typeface="+mn-ea"/>
              </a:rPr>
              <a:t>놓치지마세요</a:t>
            </a:r>
            <a:r>
              <a:rPr lang="en-US" altLang="ko-KR" dirty="0">
                <a:latin typeface="+mn-ea"/>
              </a:rPr>
              <a:t>!!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33" y="3143248"/>
            <a:ext cx="8174033" cy="35290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공연소개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2066" y="1214422"/>
            <a:ext cx="3857652" cy="545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300" b="1" dirty="0">
                <a:solidFill>
                  <a:schemeClr val="tx2"/>
                </a:solidFill>
                <a:latin typeface="+mn-ea"/>
              </a:rPr>
              <a:t>LED</a:t>
            </a:r>
            <a:r>
              <a:rPr lang="ko-KR" altLang="en-US" sz="2300" b="1" dirty="0">
                <a:solidFill>
                  <a:schemeClr val="tx2"/>
                </a:solidFill>
                <a:latin typeface="+mn-ea"/>
              </a:rPr>
              <a:t>로 구현된 환상적 무대</a:t>
            </a:r>
            <a:r>
              <a:rPr lang="en-US" altLang="ko-KR" sz="2300" b="1" dirty="0">
                <a:solidFill>
                  <a:schemeClr val="tx2"/>
                </a:solidFill>
                <a:latin typeface="+mn-ea"/>
              </a:rPr>
              <a:t>!</a:t>
            </a:r>
          </a:p>
          <a:p>
            <a:pPr algn="ctr">
              <a:lnSpc>
                <a:spcPct val="200000"/>
              </a:lnSpc>
            </a:pPr>
            <a:endParaRPr lang="en-US" altLang="ko-KR" sz="1000" b="1" dirty="0">
              <a:solidFill>
                <a:schemeClr val="tx2"/>
              </a:solidFill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>
                <a:latin typeface="+mn-ea"/>
              </a:rPr>
              <a:t>대형</a:t>
            </a:r>
            <a:r>
              <a:rPr lang="en-US" altLang="ko-KR" dirty="0">
                <a:latin typeface="+mn-ea"/>
              </a:rPr>
              <a:t>LED </a:t>
            </a:r>
            <a:r>
              <a:rPr lang="ko-KR" altLang="en-US" dirty="0">
                <a:latin typeface="+mn-ea"/>
              </a:rPr>
              <a:t>영상을 활용해 더욱 실감나고 화려하게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구현한 바닷속 풍경과</a:t>
            </a:r>
            <a:endParaRPr lang="en-US" altLang="ko-KR" dirty="0"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en-US" altLang="ko-KR" dirty="0">
                <a:latin typeface="+mn-ea"/>
              </a:rPr>
              <a:t>3</a:t>
            </a:r>
            <a:r>
              <a:rPr lang="ko-KR" altLang="en-US" dirty="0">
                <a:latin typeface="+mn-ea"/>
              </a:rPr>
              <a:t>단계의 화려한 무대전환을 통해</a:t>
            </a:r>
            <a:endParaRPr lang="en-US" altLang="ko-KR" dirty="0"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>
                <a:latin typeface="+mn-ea"/>
              </a:rPr>
              <a:t>표층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latin typeface="+mn-ea"/>
              </a:rPr>
              <a:t>약관층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latin typeface="+mn-ea"/>
              </a:rPr>
              <a:t>암흑층</a:t>
            </a:r>
            <a:r>
              <a:rPr lang="ko-KR" altLang="en-US" dirty="0">
                <a:latin typeface="+mn-ea"/>
              </a:rPr>
              <a:t> 완벽 재현</a:t>
            </a:r>
            <a:r>
              <a:rPr lang="en-US" altLang="ko-KR" dirty="0">
                <a:latin typeface="+mn-ea"/>
              </a:rPr>
              <a:t>!!</a:t>
            </a:r>
          </a:p>
          <a:p>
            <a:pPr algn="ctr">
              <a:lnSpc>
                <a:spcPct val="200000"/>
              </a:lnSpc>
            </a:pPr>
            <a:r>
              <a:rPr lang="ko-KR" altLang="en-US" dirty="0">
                <a:latin typeface="+mn-ea"/>
              </a:rPr>
              <a:t>실제 크기의 탐사선 </a:t>
            </a:r>
            <a:r>
              <a:rPr lang="en-US" altLang="ko-KR" dirty="0">
                <a:latin typeface="+mn-ea"/>
              </a:rPr>
              <a:t>A</a:t>
            </a:r>
            <a:r>
              <a:rPr lang="ko-KR" altLang="en-US" dirty="0">
                <a:latin typeface="+mn-ea"/>
              </a:rPr>
              <a:t>가 무대 위를 유형하며 아이들의 상상력을 </a:t>
            </a:r>
            <a:endParaRPr lang="en-US" altLang="ko-KR" dirty="0"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>
                <a:latin typeface="+mn-ea"/>
              </a:rPr>
              <a:t>자극해 줍니다</a:t>
            </a:r>
            <a:r>
              <a:rPr lang="en-US" altLang="ko-KR" dirty="0">
                <a:latin typeface="+mn-ea"/>
              </a:rPr>
              <a:t>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714908" cy="28227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86560"/>
            <a:ext cx="4701190" cy="23961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공연소개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4" y="1285860"/>
            <a:ext cx="424619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300" b="1" dirty="0">
                <a:solidFill>
                  <a:schemeClr val="tx2"/>
                </a:solidFill>
                <a:latin typeface="+mn-ea"/>
              </a:rPr>
              <a:t>뮤지컬에서만 볼 수 있는</a:t>
            </a:r>
            <a:endParaRPr lang="en-US" altLang="ko-KR" sz="2300" b="1" dirty="0">
              <a:solidFill>
                <a:schemeClr val="tx2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300" b="1" dirty="0">
                <a:solidFill>
                  <a:schemeClr val="tx2"/>
                </a:solidFill>
                <a:latin typeface="+mn-ea"/>
              </a:rPr>
              <a:t>새로운 탐험 보고 송</a:t>
            </a:r>
            <a:r>
              <a:rPr lang="en-US" altLang="ko-KR" sz="2300" b="1" dirty="0">
                <a:solidFill>
                  <a:schemeClr val="tx2"/>
                </a:solidFill>
                <a:latin typeface="+mn-ea"/>
              </a:rPr>
              <a:t>!!</a:t>
            </a:r>
          </a:p>
          <a:p>
            <a:pPr algn="ctr">
              <a:lnSpc>
                <a:spcPct val="150000"/>
              </a:lnSpc>
            </a:pPr>
            <a:endParaRPr lang="en-US" altLang="ko-KR" sz="1000" b="1" dirty="0">
              <a:solidFill>
                <a:schemeClr val="tx2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err="1">
                <a:latin typeface="+mn-ea"/>
              </a:rPr>
              <a:t>옥토넛</a:t>
            </a:r>
            <a:r>
              <a:rPr lang="ko-KR" altLang="en-US" dirty="0">
                <a:latin typeface="+mn-ea"/>
              </a:rPr>
              <a:t> 대원들과 아이들이 </a:t>
            </a:r>
            <a:endParaRPr lang="en-US" altLang="ko-KR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함께 </a:t>
            </a:r>
            <a:r>
              <a:rPr lang="ko-KR" altLang="en-US" dirty="0" err="1">
                <a:latin typeface="+mn-ea"/>
              </a:rPr>
              <a:t>부르는신나는</a:t>
            </a:r>
            <a:r>
              <a:rPr lang="ko-KR" altLang="en-US" dirty="0">
                <a:latin typeface="+mn-ea"/>
              </a:rPr>
              <a:t> 노래들</a:t>
            </a:r>
            <a:r>
              <a:rPr lang="en-US" altLang="ko-KR" dirty="0">
                <a:latin typeface="+mn-ea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즐거운 리듬과 가사로 어린 친구들도</a:t>
            </a:r>
            <a:endParaRPr lang="en-US" altLang="ko-KR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신나게 따라 부르며 자기도 모르게</a:t>
            </a:r>
            <a:endParaRPr lang="en-US" altLang="ko-KR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err="1">
                <a:latin typeface="+mn-ea"/>
              </a:rPr>
              <a:t>옥토넛의</a:t>
            </a:r>
            <a:r>
              <a:rPr lang="ko-KR" altLang="en-US" dirty="0">
                <a:latin typeface="+mn-ea"/>
              </a:rPr>
              <a:t> 정식 대원이 되어갑니다</a:t>
            </a:r>
            <a:r>
              <a:rPr lang="en-US" altLang="ko-KR" dirty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그리고</a:t>
            </a:r>
            <a:r>
              <a:rPr lang="en-US" altLang="ko-KR" dirty="0">
                <a:latin typeface="+mn-ea"/>
              </a:rPr>
              <a:t>!!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뮤지컬에서만 보고 들을 수 있는</a:t>
            </a:r>
            <a:endParaRPr lang="en-US" altLang="ko-KR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탐험 보고 송</a:t>
            </a:r>
            <a:r>
              <a:rPr lang="en-US" altLang="ko-KR" dirty="0">
                <a:latin typeface="+mn-ea"/>
              </a:rPr>
              <a:t>!!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궁금하시죠</a:t>
            </a:r>
            <a:r>
              <a:rPr lang="en-US" altLang="ko-KR" dirty="0">
                <a:latin typeface="+mn-ea"/>
              </a:rPr>
              <a:t>~?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90"/>
            <a:ext cx="4448188" cy="29346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8670"/>
            <a:ext cx="4456889" cy="28051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시놉시스</a:t>
            </a:r>
            <a:endParaRPr lang="ko-KR" alt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5720" y="1214422"/>
            <a:ext cx="8572560" cy="5312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귀여운 불가사리 친구 </a:t>
            </a:r>
            <a:r>
              <a:rPr lang="ko-KR" altLang="en-US" sz="2200" b="1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트윙클이</a:t>
            </a:r>
            <a:r>
              <a:rPr lang="ko-KR" altLang="en-US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 집을 잃어버렸다고</a:t>
            </a:r>
            <a:r>
              <a:rPr lang="en-US" altLang="ko-KR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?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친구들</a:t>
            </a:r>
            <a:r>
              <a:rPr lang="en-US" altLang="ko-KR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! </a:t>
            </a:r>
            <a:r>
              <a:rPr lang="ko-KR" altLang="en-US" sz="2200" b="1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옥토넛의</a:t>
            </a:r>
            <a:r>
              <a:rPr lang="ko-KR" altLang="en-US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 신입대원이 되어서 우리와 함께 </a:t>
            </a:r>
            <a:r>
              <a:rPr lang="ko-KR" altLang="en-US" sz="2200" b="1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트윙클을</a:t>
            </a:r>
            <a:r>
              <a:rPr lang="ko-KR" altLang="en-US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 지켜줘</a:t>
            </a:r>
            <a:r>
              <a:rPr lang="en-US" altLang="ko-KR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!!!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endParaRPr lang="en-US" altLang="ko-KR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신입대원을 맞이하기 위해 모인 </a:t>
            </a:r>
            <a:r>
              <a:rPr lang="ko-KR" altLang="en-US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옥토넛</a:t>
            </a: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 대원들</a:t>
            </a:r>
            <a:r>
              <a:rPr lang="en-US" altLang="ko-KR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우연히 만난 길 잃은 불가사리 </a:t>
            </a:r>
            <a:r>
              <a:rPr lang="ko-KR" altLang="en-US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트윙클을</a:t>
            </a:r>
            <a:r>
              <a:rPr lang="en-US" altLang="ko-KR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집에 </a:t>
            </a:r>
            <a:r>
              <a:rPr lang="ko-KR" altLang="en-US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데려다주기</a:t>
            </a: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 위해</a:t>
            </a:r>
            <a:endParaRPr lang="en-US" altLang="ko-KR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여행을 떠나게 된다</a:t>
            </a:r>
            <a:r>
              <a:rPr lang="en-US" altLang="ko-KR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하지만 그런 </a:t>
            </a:r>
            <a:r>
              <a:rPr lang="ko-KR" altLang="en-US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옥토넛</a:t>
            </a: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 대원들과 가시복어 </a:t>
            </a:r>
            <a:r>
              <a:rPr lang="en-US" altLang="ko-KR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3</a:t>
            </a: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형제가 가로막고</a:t>
            </a:r>
            <a:endParaRPr lang="en-US" altLang="ko-KR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무시무시한 이름의 흡혈오징어까지 나타나는데</a:t>
            </a:r>
            <a:r>
              <a:rPr lang="en-US" altLang="ko-KR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!!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endParaRPr lang="en-US" altLang="ko-KR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과연 </a:t>
            </a:r>
            <a:r>
              <a:rPr lang="ko-KR" altLang="en-US" sz="2200" b="1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옥토넛과</a:t>
            </a:r>
            <a:r>
              <a:rPr lang="ko-KR" altLang="en-US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 신입대원들은 </a:t>
            </a:r>
            <a:r>
              <a:rPr lang="ko-KR" altLang="en-US" sz="2200" b="1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트윙클의</a:t>
            </a:r>
            <a:r>
              <a:rPr lang="ko-KR" altLang="en-US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 가족을 찾아줄 수 있을까</a:t>
            </a:r>
            <a:r>
              <a:rPr lang="en-US" altLang="ko-KR" sz="2200" b="1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/>
                </a:solidFill>
                <a:latin typeface="+mn-ea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20578"/>
            <a:ext cx="2108269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찾아오시는 길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428596" y="1071546"/>
            <a:ext cx="8286808" cy="5500726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360" y="3068960"/>
            <a:ext cx="5674952" cy="34151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32199" y="1119515"/>
            <a:ext cx="67521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◎ 대중교통 이용 시</a:t>
            </a:r>
            <a:endParaRPr lang="en-US" altLang="ko-KR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버스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간선버스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: 10, 23, 35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백운공원 정류장에서 하차</a:t>
            </a:r>
            <a:endParaRPr lang="en-US" altLang="ko-KR" sz="16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      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마을버스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: 564, 564-1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백운공원 정류장에서 하차</a:t>
            </a:r>
            <a:endParaRPr lang="en-US" altLang="ko-KR" sz="16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전철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호선 </a:t>
            </a:r>
            <a:r>
              <a:rPr lang="ko-KR" altLang="en-US" sz="1600" dirty="0" err="1">
                <a:latin typeface="나눔고딕" pitchFamily="50" charset="-127"/>
                <a:ea typeface="나눔고딕" pitchFamily="50" charset="-127"/>
              </a:rPr>
              <a:t>백운역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번 출구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백운공원 방면으로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350M(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도보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분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r>
              <a:rPr lang="ko-KR" altLang="en-US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◎ 자가용 이용 시</a:t>
            </a:r>
            <a:endParaRPr lang="en-US" altLang="ko-KR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6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네비게이션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부평아트센터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혹은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부평문화예술회관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으로 검색하시면 됩니다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주차안내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총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264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옥내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220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옥외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44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273</Words>
  <Application>Microsoft Office PowerPoint</Application>
  <PresentationFormat>화면 슬라이드 쇼(4:3)</PresentationFormat>
  <Paragraphs>65</Paragraphs>
  <Slides>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uu</dc:creator>
  <cp:lastModifiedBy>(주)창라이프</cp:lastModifiedBy>
  <cp:revision>903</cp:revision>
  <dcterms:created xsi:type="dcterms:W3CDTF">2015-04-08T04:51:31Z</dcterms:created>
  <dcterms:modified xsi:type="dcterms:W3CDTF">2021-03-24T11:21:33Z</dcterms:modified>
</cp:coreProperties>
</file>