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B95ED-4597-4D74-A6FD-DB2174442725}" type="datetimeFigureOut">
              <a:rPr lang="ko-KR" altLang="en-US" smtClean="0"/>
              <a:t>2023-03-20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5348-9CA7-45E4-9D71-D4EEDE49C28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132856"/>
            <a:ext cx="4164635" cy="2239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149080"/>
            <a:ext cx="46863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5091140" cy="2482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457857" y="2708920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u="sng" dirty="0" err="1" smtClean="0"/>
              <a:t>엔게디</a:t>
            </a:r>
            <a:r>
              <a:rPr lang="en-US" altLang="ko-KR" sz="1400" b="1" u="sng" dirty="0" smtClean="0"/>
              <a:t> </a:t>
            </a:r>
            <a:r>
              <a:rPr lang="ko-KR" altLang="en-US" sz="1400" b="1" u="sng" dirty="0" smtClean="0"/>
              <a:t>정기 연주회</a:t>
            </a:r>
            <a:endParaRPr lang="ko-KR" altLang="en-US" sz="1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580112" y="4725144"/>
            <a:ext cx="1808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u="sng" dirty="0" smtClean="0"/>
              <a:t>이스라엘</a:t>
            </a:r>
            <a:r>
              <a:rPr lang="en-US" altLang="ko-KR" sz="1400" b="1" u="sng" dirty="0" smtClean="0"/>
              <a:t> </a:t>
            </a:r>
            <a:r>
              <a:rPr lang="ko-KR" altLang="en-US" sz="1400" b="1" u="sng" dirty="0" smtClean="0"/>
              <a:t> 찬양 선교</a:t>
            </a:r>
            <a:endParaRPr lang="ko-KR" altLang="en-US" sz="1400" b="1" u="sn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</cp:revision>
  <dcterms:created xsi:type="dcterms:W3CDTF">2023-03-20T13:39:59Z</dcterms:created>
  <dcterms:modified xsi:type="dcterms:W3CDTF">2023-03-20T13:44:33Z</dcterms:modified>
</cp:coreProperties>
</file>