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6" r:id="rId2"/>
    <p:sldId id="257" r:id="rId3"/>
    <p:sldId id="272" r:id="rId4"/>
    <p:sldId id="273" r:id="rId5"/>
    <p:sldId id="274" r:id="rId6"/>
    <p:sldId id="276" r:id="rId7"/>
    <p:sldId id="275" r:id="rId8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00CCFF"/>
    <a:srgbClr val="66FFFF"/>
    <a:srgbClr val="33CCFF"/>
    <a:srgbClr val="F5BDED"/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38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E1BD-5C33-4C27-B3FD-25C120A5AB0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792B-8B70-4AF7-BA86-4E22C910A7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5CBB-75EB-4D53-9CC8-3FF0F3081229}" type="datetimeFigureOut">
              <a:rPr lang="ko-KR" altLang="en-US" smtClean="0"/>
              <a:pPr/>
              <a:t>2023-03-16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terpark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5" name="Pictur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6" y="1142976"/>
            <a:ext cx="5516245" cy="67151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5B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28" y="1142976"/>
            <a:ext cx="6286552" cy="77867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6858000" cy="101960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46" y="294104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※ </a:t>
            </a:r>
            <a:r>
              <a:rPr lang="ko-KR" altLang="en-US" sz="2000" b="1" dirty="0">
                <a:latin typeface="+mn-ea"/>
              </a:rPr>
              <a:t>공연개요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285860" y="4572000"/>
            <a:ext cx="53757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latin typeface="+mn-ea"/>
              </a:rPr>
              <a:t>▶ 공 연  명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가족 뮤지컬 뽀로로 </a:t>
            </a:r>
            <a:endParaRPr lang="en-US" altLang="ko-KR" sz="1600" b="1" dirty="0">
              <a:latin typeface="+mn-ea"/>
            </a:endParaRPr>
          </a:p>
          <a:p>
            <a:r>
              <a:rPr lang="en-US" altLang="ko-KR" sz="1600" b="1" dirty="0">
                <a:latin typeface="+mn-ea"/>
              </a:rPr>
              <a:t> &lt;</a:t>
            </a:r>
            <a:r>
              <a:rPr lang="ko-KR" altLang="en-US" sz="1600" b="1" dirty="0">
                <a:latin typeface="+mn-ea"/>
              </a:rPr>
              <a:t>아이스크림 왕국의 뽀로로와 친구들</a:t>
            </a:r>
            <a:r>
              <a:rPr lang="en-US" altLang="ko-KR" sz="1600" b="1" dirty="0">
                <a:latin typeface="+mn-ea"/>
              </a:rPr>
              <a:t>&gt; – </a:t>
            </a:r>
            <a:r>
              <a:rPr lang="ko-KR" altLang="en-US" sz="1600" b="1" dirty="0">
                <a:latin typeface="+mn-ea"/>
              </a:rPr>
              <a:t>인천</a:t>
            </a:r>
            <a:endParaRPr lang="en-US" altLang="ko-KR" sz="1600" b="1" dirty="0">
              <a:latin typeface="+mn-ea"/>
            </a:endParaRPr>
          </a:p>
          <a:p>
            <a:endParaRPr lang="en-US" altLang="ko-KR" sz="1600" b="1" dirty="0">
              <a:latin typeface="+mn-ea"/>
            </a:endParaRPr>
          </a:p>
          <a:p>
            <a:r>
              <a:rPr lang="ko-KR" altLang="en-US" sz="1600" b="1" dirty="0">
                <a:latin typeface="+mn-ea"/>
              </a:rPr>
              <a:t>▶ 시      기</a:t>
            </a:r>
            <a:r>
              <a:rPr lang="en-US" altLang="ko-KR" sz="1600" b="1" dirty="0">
                <a:latin typeface="+mn-ea"/>
              </a:rPr>
              <a:t>: 2023.12. 30(</a:t>
            </a:r>
            <a:r>
              <a:rPr lang="ko-KR" altLang="en-US" sz="1600" b="1" dirty="0">
                <a:latin typeface="+mn-ea"/>
              </a:rPr>
              <a:t>토</a:t>
            </a:r>
            <a:r>
              <a:rPr lang="en-US" altLang="ko-KR" sz="1600" b="1" dirty="0">
                <a:latin typeface="+mn-ea"/>
              </a:rPr>
              <a:t>)~31(</a:t>
            </a:r>
            <a:r>
              <a:rPr lang="ko-KR" altLang="en-US" sz="1600" b="1" dirty="0">
                <a:latin typeface="+mn-ea"/>
              </a:rPr>
              <a:t>일</a:t>
            </a:r>
            <a:r>
              <a:rPr lang="en-US" altLang="ko-KR" sz="1600" b="1" dirty="0">
                <a:latin typeface="+mn-ea"/>
              </a:rPr>
              <a:t>)</a:t>
            </a:r>
          </a:p>
          <a:p>
            <a:endParaRPr lang="en-US" altLang="ko-KR" sz="1600" b="1" dirty="0">
              <a:latin typeface="+mn-ea"/>
            </a:endParaRPr>
          </a:p>
          <a:p>
            <a:r>
              <a:rPr lang="ko-KR" altLang="en-US" sz="1600" b="1" dirty="0">
                <a:latin typeface="+mn-ea"/>
              </a:rPr>
              <a:t>▶ 시      간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토 </a:t>
            </a:r>
            <a:r>
              <a:rPr lang="en-US" altLang="ko-KR" sz="1600" b="1" dirty="0">
                <a:latin typeface="+mn-ea"/>
              </a:rPr>
              <a:t>– 11</a:t>
            </a:r>
            <a:r>
              <a:rPr lang="ko-KR" altLang="en-US" sz="1600" b="1" dirty="0">
                <a:latin typeface="+mn-ea"/>
              </a:rPr>
              <a:t>시</a:t>
            </a:r>
            <a:r>
              <a:rPr lang="en-US" altLang="ko-KR" sz="1600" b="1" dirty="0">
                <a:latin typeface="+mn-ea"/>
              </a:rPr>
              <a:t>, 2</a:t>
            </a:r>
            <a:r>
              <a:rPr lang="ko-KR" altLang="en-US" sz="1600" b="1" dirty="0">
                <a:latin typeface="+mn-ea"/>
              </a:rPr>
              <a:t>시</a:t>
            </a:r>
            <a:r>
              <a:rPr lang="en-US" altLang="ko-KR" sz="1600" b="1" dirty="0">
                <a:latin typeface="+mn-ea"/>
              </a:rPr>
              <a:t>, 4</a:t>
            </a:r>
            <a:r>
              <a:rPr lang="ko-KR" altLang="en-US" sz="1600" b="1" dirty="0">
                <a:latin typeface="+mn-ea"/>
              </a:rPr>
              <a:t>시</a:t>
            </a:r>
            <a:r>
              <a:rPr lang="en-US" altLang="ko-KR" sz="1600" b="1" dirty="0">
                <a:latin typeface="+mn-ea"/>
              </a:rPr>
              <a:t>30</a:t>
            </a:r>
            <a:r>
              <a:rPr lang="ko-KR" altLang="en-US" sz="1600" b="1" dirty="0">
                <a:latin typeface="+mn-ea"/>
              </a:rPr>
              <a:t>분</a:t>
            </a:r>
            <a:endParaRPr lang="en-US" altLang="ko-KR" sz="1600" b="1" dirty="0">
              <a:latin typeface="+mn-ea"/>
            </a:endParaRPr>
          </a:p>
          <a:p>
            <a:r>
              <a:rPr lang="en-US" altLang="ko-KR" sz="1600" b="1" dirty="0">
                <a:latin typeface="+mn-ea"/>
              </a:rPr>
              <a:t>	      </a:t>
            </a:r>
            <a:r>
              <a:rPr lang="ko-KR" altLang="en-US" sz="1600" b="1" dirty="0">
                <a:latin typeface="+mn-ea"/>
              </a:rPr>
              <a:t>일 </a:t>
            </a:r>
            <a:r>
              <a:rPr lang="en-US" altLang="ko-KR" sz="1600" b="1" dirty="0">
                <a:latin typeface="+mn-ea"/>
              </a:rPr>
              <a:t>– 11</a:t>
            </a:r>
            <a:r>
              <a:rPr lang="ko-KR" altLang="en-US" sz="1600" b="1" dirty="0">
                <a:latin typeface="+mn-ea"/>
              </a:rPr>
              <a:t>시</a:t>
            </a:r>
            <a:r>
              <a:rPr lang="en-US" altLang="ko-KR" sz="1600" b="1" dirty="0">
                <a:latin typeface="+mn-ea"/>
              </a:rPr>
              <a:t>, 2</a:t>
            </a:r>
            <a:r>
              <a:rPr lang="ko-KR" altLang="en-US" sz="1600" b="1" dirty="0">
                <a:latin typeface="+mn-ea"/>
              </a:rPr>
              <a:t>시</a:t>
            </a:r>
            <a:r>
              <a:rPr lang="en-US" altLang="ko-KR" sz="1600" b="1" dirty="0">
                <a:latin typeface="+mn-ea"/>
              </a:rPr>
              <a:t>, 4</a:t>
            </a:r>
            <a:r>
              <a:rPr lang="ko-KR" altLang="en-US" sz="1600" b="1" dirty="0">
                <a:latin typeface="+mn-ea"/>
              </a:rPr>
              <a:t>시 </a:t>
            </a:r>
            <a:r>
              <a:rPr lang="en-US" altLang="ko-KR" sz="1600" b="1" dirty="0">
                <a:latin typeface="+mn-ea"/>
              </a:rPr>
              <a:t>30</a:t>
            </a:r>
            <a:r>
              <a:rPr lang="ko-KR" altLang="en-US" sz="1600" b="1" dirty="0">
                <a:latin typeface="+mn-ea"/>
              </a:rPr>
              <a:t>분 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총</a:t>
            </a:r>
            <a:r>
              <a:rPr lang="en-US" altLang="ko-KR" sz="1600" b="1" dirty="0">
                <a:latin typeface="+mn-ea"/>
              </a:rPr>
              <a:t>6</a:t>
            </a:r>
            <a:r>
              <a:rPr lang="ko-KR" altLang="en-US" sz="1600" b="1" dirty="0">
                <a:latin typeface="+mn-ea"/>
              </a:rPr>
              <a:t>회</a:t>
            </a:r>
            <a:r>
              <a:rPr lang="en-US" altLang="ko-KR" sz="1600" b="1" dirty="0">
                <a:latin typeface="+mn-ea"/>
              </a:rPr>
              <a:t>)</a:t>
            </a:r>
          </a:p>
          <a:p>
            <a:endParaRPr lang="en-US" altLang="ko-KR" sz="1600" b="1" dirty="0">
              <a:latin typeface="+mn-ea"/>
            </a:endParaRPr>
          </a:p>
          <a:p>
            <a:r>
              <a:rPr lang="ko-KR" altLang="en-US" sz="1600" b="1" dirty="0">
                <a:latin typeface="+mn-ea"/>
              </a:rPr>
              <a:t>▶ 장      소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>
                <a:latin typeface="+mn-ea"/>
              </a:rPr>
              <a:t>부평아트센터 </a:t>
            </a:r>
            <a:r>
              <a:rPr lang="ko-KR" altLang="en-US" sz="1600" b="1" dirty="0" err="1">
                <a:latin typeface="+mn-ea"/>
              </a:rPr>
              <a:t>해누리극장</a:t>
            </a:r>
            <a:endParaRPr lang="en-US" altLang="ko-KR" sz="1600" b="1" dirty="0">
              <a:latin typeface="+mn-ea"/>
            </a:endParaRPr>
          </a:p>
          <a:p>
            <a:endParaRPr lang="en-US" altLang="ko-KR" sz="1600" b="1" dirty="0">
              <a:latin typeface="+mn-ea"/>
            </a:endParaRPr>
          </a:p>
          <a:p>
            <a:r>
              <a:rPr lang="ko-KR" altLang="en-US" sz="1600" b="1" dirty="0">
                <a:latin typeface="+mn-ea"/>
              </a:rPr>
              <a:t>▶ 티켓가격 </a:t>
            </a:r>
            <a:r>
              <a:rPr lang="en-US" altLang="ko-KR" sz="1600" b="1" dirty="0">
                <a:latin typeface="+mn-ea"/>
              </a:rPr>
              <a:t>:  R</a:t>
            </a:r>
            <a:r>
              <a:rPr lang="ko-KR" altLang="en-US" sz="1600" b="1" dirty="0">
                <a:latin typeface="+mn-ea"/>
              </a:rPr>
              <a:t>석 </a:t>
            </a:r>
            <a:r>
              <a:rPr lang="en-US" altLang="ko-KR" sz="1600" b="1" dirty="0">
                <a:latin typeface="+mn-ea"/>
              </a:rPr>
              <a:t>66,000</a:t>
            </a:r>
            <a:r>
              <a:rPr lang="ko-KR" altLang="en-US" sz="1600" b="1" dirty="0">
                <a:latin typeface="+mn-ea"/>
              </a:rPr>
              <a:t>원 </a:t>
            </a:r>
            <a:r>
              <a:rPr lang="en-US" altLang="ko-KR" sz="1600" b="1" dirty="0">
                <a:latin typeface="+mn-ea"/>
              </a:rPr>
              <a:t>S</a:t>
            </a:r>
            <a:r>
              <a:rPr lang="ko-KR" altLang="en-US" sz="1600" b="1" dirty="0">
                <a:latin typeface="+mn-ea"/>
              </a:rPr>
              <a:t>석 </a:t>
            </a:r>
            <a:r>
              <a:rPr lang="en-US" altLang="ko-KR" sz="1600" b="1" dirty="0">
                <a:latin typeface="+mn-ea"/>
              </a:rPr>
              <a:t>55,000</a:t>
            </a:r>
            <a:r>
              <a:rPr lang="ko-KR" altLang="en-US" sz="1600" b="1" dirty="0">
                <a:latin typeface="+mn-ea"/>
              </a:rPr>
              <a:t>원</a:t>
            </a:r>
            <a:endParaRPr lang="en-US" altLang="ko-KR" sz="1600" b="1" dirty="0">
              <a:latin typeface="+mn-ea"/>
            </a:endParaRPr>
          </a:p>
          <a:p>
            <a:endParaRPr lang="en-US" altLang="ko-KR" sz="1600" b="1" dirty="0">
              <a:latin typeface="+mn-ea"/>
            </a:endParaRPr>
          </a:p>
          <a:p>
            <a:r>
              <a:rPr lang="ko-KR" altLang="en-US" sz="1600" b="1" dirty="0">
                <a:latin typeface="+mn-ea"/>
              </a:rPr>
              <a:t>▶ 예매문의 </a:t>
            </a:r>
            <a:r>
              <a:rPr lang="en-US" altLang="ko-KR" sz="1600" b="1" dirty="0">
                <a:latin typeface="+mn-ea"/>
              </a:rPr>
              <a:t>:  1544-1555</a:t>
            </a:r>
          </a:p>
          <a:p>
            <a:r>
              <a:rPr lang="en-US" altLang="ko-KR" sz="1600" b="1" dirty="0">
                <a:latin typeface="+mn-ea"/>
              </a:rPr>
              <a:t>                   </a:t>
            </a:r>
            <a:r>
              <a:rPr lang="en-US" altLang="ko-KR" sz="1600" b="1" dirty="0">
                <a:latin typeface="+mn-ea"/>
                <a:hlinkClick r:id="rId2"/>
              </a:rPr>
              <a:t>www.interpark.com</a:t>
            </a:r>
            <a:endParaRPr lang="en-US" altLang="ko-KR" sz="1600" b="1" dirty="0">
              <a:latin typeface="+mn-ea"/>
            </a:endParaRPr>
          </a:p>
          <a:p>
            <a:endParaRPr lang="en-US" altLang="ko-KR" sz="1600" b="1" dirty="0">
              <a:latin typeface="+mn-ea"/>
            </a:endParaRPr>
          </a:p>
          <a:p>
            <a:r>
              <a:rPr lang="ko-KR" altLang="en-US" sz="1600" b="1" dirty="0">
                <a:latin typeface="+mn-ea"/>
              </a:rPr>
              <a:t>▶ 주최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주관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 err="1">
                <a:latin typeface="+mn-ea"/>
              </a:rPr>
              <a:t>씨엘</a:t>
            </a:r>
            <a:r>
              <a:rPr lang="ko-KR" altLang="en-US" sz="1600" b="1" dirty="0">
                <a:latin typeface="+mn-ea"/>
              </a:rPr>
              <a:t> 엔터테인먼트</a:t>
            </a:r>
            <a:endParaRPr lang="en-US" altLang="ko-KR" sz="1600" b="1" dirty="0">
              <a:latin typeface="+mn-ea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54" y="1428728"/>
            <a:ext cx="2410362" cy="293422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5B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28" y="1142976"/>
            <a:ext cx="6286552" cy="77867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6858000" cy="101960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46" y="294104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※ </a:t>
            </a:r>
            <a:r>
              <a:rPr lang="ko-KR" altLang="en-US" sz="2000" b="1" dirty="0">
                <a:latin typeface="+mn-ea"/>
              </a:rPr>
              <a:t>공연소개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8" y="1857356"/>
            <a:ext cx="4878876" cy="2714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56" y="4929190"/>
            <a:ext cx="549554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신나는 바나나 차차 노래와 함께하는</a:t>
            </a:r>
            <a:endParaRPr kumimoji="1" 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신나는 </a:t>
            </a:r>
            <a:r>
              <a:rPr kumimoji="1" lang="ko-KR" sz="1600" b="1" i="0" u="none" strike="noStrike" cap="none" normalizeH="0" baseline="0" dirty="0" err="1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뽀로로의</a:t>
            </a: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 아이스크림 </a:t>
            </a:r>
            <a:r>
              <a:rPr kumimoji="1" lang="ko-KR" sz="1600" b="1" i="0" u="none" strike="noStrike" cap="none" normalizeH="0" baseline="0" dirty="0" err="1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대모험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!!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 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뽀로로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대표 히트곡을 포함한 수많은 명곡들과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뽀로로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친구들과 함께 아이스크림 축제 참여해보자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공연음악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&lt;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노는게제일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좋아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&gt;, &lt;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바라밤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&gt;, &lt;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티키타카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&gt;,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&lt;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하하하 호호호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&gt;, &lt;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슈퍼영웅 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뽀로로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&gt;, &lt;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바나나 차차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&gt;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en-US" altLang="ko-K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5B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28" y="1142976"/>
            <a:ext cx="6286552" cy="77867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6858000" cy="101960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46" y="294104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※ </a:t>
            </a:r>
            <a:r>
              <a:rPr lang="ko-KR" altLang="en-US" sz="2000" b="1" dirty="0">
                <a:latin typeface="+mn-ea"/>
              </a:rPr>
              <a:t>공연소개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rcRect t="14760" r="24858"/>
          <a:stretch>
            <a:fillRect/>
          </a:stretch>
        </p:blipFill>
        <p:spPr>
          <a:xfrm>
            <a:off x="500042" y="2000232"/>
            <a:ext cx="2800968" cy="22028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 l="11599" t="12380"/>
          <a:stretch>
            <a:fillRect/>
          </a:stretch>
        </p:blipFill>
        <p:spPr>
          <a:xfrm>
            <a:off x="3429000" y="2000232"/>
            <a:ext cx="2947513" cy="22028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32" y="4429124"/>
            <a:ext cx="5228483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3057B9"/>
                </a:solidFill>
                <a:effectLst/>
                <a:latin typeface="+mn-ea"/>
                <a:cs typeface="굴림" pitchFamily="50" charset="-127"/>
              </a:rPr>
              <a:t>기발한 상상력이 더해진 흥미진진한 </a:t>
            </a:r>
            <a:endParaRPr kumimoji="1" 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3057B9"/>
                </a:solidFill>
                <a:effectLst/>
                <a:latin typeface="+mn-ea"/>
                <a:cs typeface="굴림" pitchFamily="50" charset="-127"/>
              </a:rPr>
              <a:t>스토리가 지금 시작된다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3057B9"/>
                </a:solidFill>
                <a:effectLst/>
                <a:latin typeface="+mn-ea"/>
                <a:cs typeface="굴림" pitchFamily="50" charset="-127"/>
              </a:rPr>
              <a:t>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 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아름다운 세상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고래의 노래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야채 삼총사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간다 간다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바라밤등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뽀로로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히트곡들과 작품이 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하나되서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어른과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아이 구분 없이 함께 즐길 수 있는 공연이다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 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또한 직접 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뽀로로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친구들과 공연 중간중간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아이스크림 축제에 참여하면서 함께 보고 듣고 즐기고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오감만족 할 수 있는 공연을 만나 볼 수 있다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5B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28" y="1142976"/>
            <a:ext cx="6286552" cy="77867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6858000" cy="101960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46" y="294104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※ </a:t>
            </a:r>
            <a:r>
              <a:rPr lang="ko-KR" altLang="en-US" sz="2000" b="1" dirty="0">
                <a:latin typeface="+mn-ea"/>
              </a:rPr>
              <a:t>공연소개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46" y="1714480"/>
            <a:ext cx="4807077" cy="287324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643050" y="4714876"/>
            <a:ext cx="386195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&lt;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아이스크림왕국의 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뽀로로와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 친구들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42C7F1"/>
                </a:solidFill>
                <a:effectLst/>
                <a:latin typeface="+mn-ea"/>
                <a:cs typeface="굴림" pitchFamily="50" charset="-127"/>
              </a:rPr>
              <a:t>&gt;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 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전 세계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160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여 개 국 수출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유튜브키즈콘텐츠분야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조회수 세계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위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뽀요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TV, 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올레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TV, BTV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의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키즈채널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중 시청률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1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위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  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2005~2019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년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353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개 전국투어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총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3600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여회공연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총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200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만이 관람한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국내 최고의 가족 극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en-US" altLang="ko-K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5B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28" y="1142976"/>
            <a:ext cx="6286552" cy="77867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6858000" cy="101960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46" y="294104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※ </a:t>
            </a:r>
            <a:r>
              <a:rPr lang="ko-KR" altLang="en-US" sz="2000" b="1" dirty="0">
                <a:latin typeface="+mn-ea"/>
              </a:rPr>
              <a:t>등장인물</a:t>
            </a:r>
          </a:p>
        </p:txBody>
      </p:sp>
      <p:pic>
        <p:nvPicPr>
          <p:cNvPr id="26626" name="Picture 2" descr="C:\Users\user\Desktop\제목-없음-1as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46" y="3214678"/>
            <a:ext cx="1495425" cy="1847850"/>
          </a:xfrm>
          <a:prstGeom prst="rect">
            <a:avLst/>
          </a:prstGeom>
          <a:noFill/>
        </p:spPr>
      </p:pic>
      <p:pic>
        <p:nvPicPr>
          <p:cNvPr id="26627" name="Picture 3" descr="C:\Users\user\Desktop\제목-없음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46" y="1428728"/>
            <a:ext cx="1184414" cy="2030424"/>
          </a:xfrm>
          <a:prstGeom prst="rect">
            <a:avLst/>
          </a:prstGeom>
          <a:noFill/>
        </p:spPr>
      </p:pic>
      <p:pic>
        <p:nvPicPr>
          <p:cNvPr id="26628" name="Picture 4" descr="C:\Users\user\Desktop\제목-없음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84" y="4929190"/>
            <a:ext cx="1928826" cy="2128360"/>
          </a:xfrm>
          <a:prstGeom prst="rect">
            <a:avLst/>
          </a:prstGeom>
          <a:noFill/>
        </p:spPr>
      </p:pic>
      <p:pic>
        <p:nvPicPr>
          <p:cNvPr id="26629" name="Picture 5" descr="C:\Users\user\Desktop\제목-없음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22" y="6858016"/>
            <a:ext cx="1104900" cy="18192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14554" y="1643042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/>
              <a:t>뽀로로</a:t>
            </a:r>
            <a:endParaRPr lang="en-US" altLang="ko-KR" sz="1600" b="1" dirty="0"/>
          </a:p>
          <a:p>
            <a:pPr algn="ctr"/>
            <a:endParaRPr lang="en-US" altLang="ko-KR" sz="1600" b="1" dirty="0"/>
          </a:p>
          <a:p>
            <a:pPr algn="ctr"/>
            <a:r>
              <a:rPr lang="ko-KR" altLang="en-US" sz="1400" dirty="0"/>
              <a:t>뭐든지 </a:t>
            </a:r>
            <a:r>
              <a:rPr lang="ko-KR" altLang="en-US" sz="1400" dirty="0" err="1"/>
              <a:t>궁금한건</a:t>
            </a:r>
            <a:r>
              <a:rPr lang="ko-KR" altLang="en-US" sz="1400" dirty="0"/>
              <a:t> 찬지 못하고 직접 해보는</a:t>
            </a:r>
            <a:endParaRPr lang="en-US" altLang="ko-KR" sz="1400" dirty="0"/>
          </a:p>
          <a:p>
            <a:pPr algn="ctr"/>
            <a:r>
              <a:rPr lang="ko-KR" altLang="en-US" sz="1400" dirty="0"/>
              <a:t> 성격으로 호기심 많은 꼬마 펭귄 항상 새로운 일에 도전하는 용감한 친구예요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8" y="3500430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에디</a:t>
            </a:r>
            <a:endParaRPr lang="en-US" altLang="ko-KR" sz="1600" b="1" dirty="0"/>
          </a:p>
          <a:p>
            <a:pPr algn="ctr"/>
            <a:endParaRPr lang="en-US" altLang="ko-KR" sz="1600" b="1" dirty="0"/>
          </a:p>
          <a:p>
            <a:pPr algn="ctr"/>
            <a:r>
              <a:rPr lang="ko-KR" altLang="en-US" sz="1400" dirty="0"/>
              <a:t>영리한 발명왕 꼬마 여우</a:t>
            </a:r>
            <a:endParaRPr lang="en-US" altLang="ko-KR" sz="1400" dirty="0"/>
          </a:p>
          <a:p>
            <a:pPr algn="ctr"/>
            <a:r>
              <a:rPr lang="ko-KR" altLang="en-US" sz="1400" dirty="0" err="1"/>
              <a:t>에디가</a:t>
            </a:r>
            <a:r>
              <a:rPr lang="ko-KR" altLang="en-US" sz="1400" dirty="0"/>
              <a:t> 만들어 내는 발명품들은 항상 크고 작은 사건을 일으키지만 멋진 추억을 안겨 </a:t>
            </a:r>
            <a:r>
              <a:rPr lang="ko-KR" altLang="en-US" sz="1400" dirty="0" err="1"/>
              <a:t>줍답니다</a:t>
            </a:r>
            <a:endParaRPr lang="en-US" altLang="ko-K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43182" y="5286380"/>
            <a:ext cx="4000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/>
              <a:t>크롱</a:t>
            </a:r>
            <a:endParaRPr lang="en-US" altLang="ko-KR" sz="1600" b="1" dirty="0"/>
          </a:p>
          <a:p>
            <a:pPr algn="ctr"/>
            <a:endParaRPr lang="en-US" altLang="ko-KR" sz="1600" b="1" dirty="0"/>
          </a:p>
          <a:p>
            <a:pPr algn="ctr"/>
            <a:r>
              <a:rPr lang="ko-KR" altLang="en-US" sz="1400" dirty="0"/>
              <a:t>재롱둥이 아기 공룡</a:t>
            </a:r>
            <a:endParaRPr lang="en-US" altLang="ko-KR" sz="1400" dirty="0"/>
          </a:p>
          <a:p>
            <a:pPr algn="ctr"/>
            <a:r>
              <a:rPr lang="ko-KR" altLang="en-US" sz="1400" dirty="0"/>
              <a:t>항상 </a:t>
            </a:r>
            <a:r>
              <a:rPr lang="ko-KR" altLang="en-US" sz="1400" dirty="0" err="1"/>
              <a:t>뽀로로를</a:t>
            </a:r>
            <a:r>
              <a:rPr lang="ko-KR" altLang="en-US" sz="1400" dirty="0"/>
              <a:t> 따라다니며 말썽을 부리는 </a:t>
            </a:r>
            <a:endParaRPr lang="en-US" altLang="ko-KR" sz="1400" dirty="0"/>
          </a:p>
          <a:p>
            <a:pPr algn="ctr"/>
            <a:r>
              <a:rPr lang="ko-KR" altLang="en-US" sz="1400" dirty="0"/>
              <a:t>사고뭉치지만 하고 싶은 것도 </a:t>
            </a:r>
            <a:endParaRPr lang="en-US" altLang="ko-KR" sz="1400" dirty="0"/>
          </a:p>
          <a:p>
            <a:pPr algn="ctr"/>
            <a:r>
              <a:rPr lang="ko-KR" altLang="en-US" sz="1400" dirty="0"/>
              <a:t>많은 귀여운 막내랍니다</a:t>
            </a:r>
            <a:endParaRPr lang="en-US" altLang="ko-KR" sz="1400" dirty="0"/>
          </a:p>
          <a:p>
            <a:endParaRPr lang="en-US" altLang="ko-KR" dirty="0"/>
          </a:p>
        </p:txBody>
      </p:sp>
      <p:sp>
        <p:nvSpPr>
          <p:cNvPr id="16" name="TextBox 15"/>
          <p:cNvSpPr txBox="1"/>
          <p:nvPr/>
        </p:nvSpPr>
        <p:spPr>
          <a:xfrm>
            <a:off x="785794" y="7215206"/>
            <a:ext cx="4000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/>
              <a:t>루피</a:t>
            </a:r>
            <a:endParaRPr lang="en-US" altLang="ko-KR" sz="1600" b="1" dirty="0"/>
          </a:p>
          <a:p>
            <a:pPr algn="ctr"/>
            <a:endParaRPr lang="en-US" altLang="ko-KR" sz="1600" b="1" dirty="0"/>
          </a:p>
          <a:p>
            <a:pPr algn="ctr"/>
            <a:r>
              <a:rPr lang="ko-KR" altLang="en-US" sz="1400" dirty="0"/>
              <a:t>다정한 꼬마 비버</a:t>
            </a:r>
            <a:endParaRPr lang="en-US" altLang="ko-KR" sz="1400" dirty="0"/>
          </a:p>
          <a:p>
            <a:pPr algn="ctr"/>
            <a:r>
              <a:rPr lang="ko-KR" altLang="en-US" sz="1400" dirty="0"/>
              <a:t>요리하기를 좋아하는 상냥한 성격의 </a:t>
            </a:r>
            <a:r>
              <a:rPr lang="ko-KR" altLang="en-US" sz="1400" dirty="0" err="1"/>
              <a:t>루피는</a:t>
            </a:r>
            <a:endParaRPr lang="en-US" altLang="ko-KR" sz="1400" dirty="0"/>
          </a:p>
          <a:p>
            <a:pPr algn="ctr"/>
            <a:r>
              <a:rPr lang="ko-KR" altLang="en-US" sz="1400" dirty="0"/>
              <a:t> 친구들과 맛있는 음식을 나누어</a:t>
            </a:r>
            <a:endParaRPr lang="en-US" altLang="ko-KR" sz="1400" dirty="0"/>
          </a:p>
          <a:p>
            <a:pPr algn="ctr"/>
            <a:r>
              <a:rPr lang="ko-KR" altLang="en-US" sz="1400" dirty="0"/>
              <a:t> 먹는 것을 좋아합니다</a:t>
            </a:r>
            <a:endParaRPr lang="en-US" altLang="ko-KR" sz="1400" dirty="0"/>
          </a:p>
          <a:p>
            <a:endParaRPr lang="en-US" altLang="ko-K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5B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28" y="1142976"/>
            <a:ext cx="6286552" cy="778673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6858000" cy="1019605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646" y="294104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※ </a:t>
            </a:r>
            <a:r>
              <a:rPr lang="ko-KR" altLang="en-US" sz="2000" b="1" dirty="0" err="1">
                <a:latin typeface="+mn-ea"/>
              </a:rPr>
              <a:t>시놉시스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46" y="4357686"/>
            <a:ext cx="48774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어린이들의 상상 속에 태어난 </a:t>
            </a:r>
            <a:r>
              <a:rPr kumimoji="1" lang="ko-K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엉뚱발랄</a:t>
            </a: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아이스크림</a:t>
            </a:r>
            <a:endParaRPr kumimoji="1" 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구름 솜사탕 맛부터 고래상어 이빨 맛까지</a:t>
            </a:r>
            <a:endParaRPr kumimoji="1" 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어린이들이 생각해낸 요절복통 아이스크림의 세계</a:t>
            </a:r>
            <a:endParaRPr kumimoji="1" 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어린이 관객이 아이스크림 요정이 되어</a:t>
            </a:r>
            <a:endParaRPr kumimoji="1" 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뽀로로와함께</a:t>
            </a: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아이스크림 왕국을 구하는</a:t>
            </a:r>
            <a:endParaRPr kumimoji="1" 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달콤달콤맛있고</a:t>
            </a:r>
            <a:r>
              <a:rPr kumimoji="1" 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 시원한 모험여행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!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en-US" altLang="ko-K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itchFamily="18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en-US" altLang="ko-K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25602" name="Picture 2" descr="C:\Users\user\Desktop\21008128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2643174"/>
            <a:ext cx="5470537" cy="126371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375</Words>
  <Application>Microsoft Office PowerPoint</Application>
  <PresentationFormat>화면 슬라이드 쇼(4:3)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나눔바른고딕</vt:lpstr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uu</dc:creator>
  <cp:lastModifiedBy>jeong hyunwook</cp:lastModifiedBy>
  <cp:revision>928</cp:revision>
  <dcterms:created xsi:type="dcterms:W3CDTF">2015-04-08T04:51:31Z</dcterms:created>
  <dcterms:modified xsi:type="dcterms:W3CDTF">2023-03-16T05:18:07Z</dcterms:modified>
</cp:coreProperties>
</file>