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73" r:id="rId4"/>
    <p:sldId id="269" r:id="rId5"/>
    <p:sldId id="277" r:id="rId6"/>
    <p:sldId id="263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6699"/>
    <a:srgbClr val="FF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00" autoAdjust="0"/>
    <p:restoredTop sz="94776" autoAdjust="0"/>
  </p:normalViewPr>
  <p:slideViewPr>
    <p:cSldViewPr>
      <p:cViewPr varScale="1">
        <p:scale>
          <a:sx n="82" d="100"/>
          <a:sy n="82" d="100"/>
        </p:scale>
        <p:origin x="-1723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5CBB-75EB-4D53-9CC8-3FF0F3081229}" type="datetimeFigureOut">
              <a:rPr lang="ko-KR" altLang="en-US" smtClean="0"/>
              <a:pPr/>
              <a:t>2021-03-24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F5A9-B1F6-4B32-B382-DA13341A9A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5CBB-75EB-4D53-9CC8-3FF0F3081229}" type="datetimeFigureOut">
              <a:rPr lang="ko-KR" altLang="en-US" smtClean="0"/>
              <a:pPr/>
              <a:t>2021-03-24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F5A9-B1F6-4B32-B382-DA13341A9A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5CBB-75EB-4D53-9CC8-3FF0F3081229}" type="datetimeFigureOut">
              <a:rPr lang="ko-KR" altLang="en-US" smtClean="0"/>
              <a:pPr/>
              <a:t>2021-03-24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F5A9-B1F6-4B32-B382-DA13341A9A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5CBB-75EB-4D53-9CC8-3FF0F3081229}" type="datetimeFigureOut">
              <a:rPr lang="ko-KR" altLang="en-US" smtClean="0"/>
              <a:pPr/>
              <a:t>2021-03-24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F5A9-B1F6-4B32-B382-DA13341A9A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5CBB-75EB-4D53-9CC8-3FF0F3081229}" type="datetimeFigureOut">
              <a:rPr lang="ko-KR" altLang="en-US" smtClean="0"/>
              <a:pPr/>
              <a:t>2021-03-24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F5A9-B1F6-4B32-B382-DA13341A9A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5CBB-75EB-4D53-9CC8-3FF0F3081229}" type="datetimeFigureOut">
              <a:rPr lang="ko-KR" altLang="en-US" smtClean="0"/>
              <a:pPr/>
              <a:t>2021-03-24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F5A9-B1F6-4B32-B382-DA13341A9A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5CBB-75EB-4D53-9CC8-3FF0F3081229}" type="datetimeFigureOut">
              <a:rPr lang="ko-KR" altLang="en-US" smtClean="0"/>
              <a:pPr/>
              <a:t>2021-03-24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F5A9-B1F6-4B32-B382-DA13341A9A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5CBB-75EB-4D53-9CC8-3FF0F3081229}" type="datetimeFigureOut">
              <a:rPr lang="ko-KR" altLang="en-US" smtClean="0"/>
              <a:pPr/>
              <a:t>2021-03-24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F5A9-B1F6-4B32-B382-DA13341A9A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5CBB-75EB-4D53-9CC8-3FF0F3081229}" type="datetimeFigureOut">
              <a:rPr lang="ko-KR" altLang="en-US" smtClean="0"/>
              <a:pPr/>
              <a:t>2021-03-24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F5A9-B1F6-4B32-B382-DA13341A9A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5CBB-75EB-4D53-9CC8-3FF0F3081229}" type="datetimeFigureOut">
              <a:rPr lang="ko-KR" altLang="en-US" smtClean="0"/>
              <a:pPr/>
              <a:t>2021-03-24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F5A9-B1F6-4B32-B382-DA13341A9A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5CBB-75EB-4D53-9CC8-3FF0F3081229}" type="datetimeFigureOut">
              <a:rPr lang="ko-KR" altLang="en-US" smtClean="0"/>
              <a:pPr/>
              <a:t>2021-03-24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F5A9-B1F6-4B32-B382-DA13341A9A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D5CBB-75EB-4D53-9CC8-3FF0F3081229}" type="datetimeFigureOut">
              <a:rPr lang="ko-KR" altLang="en-US" smtClean="0"/>
              <a:pPr/>
              <a:t>2021-03-24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BF5A9-B1F6-4B32-B382-DA13341A9A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interpark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71414"/>
            <a:ext cx="5548408" cy="6729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20578"/>
            <a:ext cx="1454244" cy="400110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나눔고딕" pitchFamily="50" charset="-127"/>
                <a:ea typeface="나눔고딕" pitchFamily="50" charset="-127"/>
              </a:rPr>
              <a:t>※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나눔고딕" pitchFamily="50" charset="-127"/>
                <a:ea typeface="나눔고딕" pitchFamily="50" charset="-127"/>
              </a:rPr>
              <a:t>공연개요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4465792" y="1346706"/>
            <a:ext cx="460680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>
                <a:latin typeface="나눔고딕" pitchFamily="50" charset="-127"/>
                <a:ea typeface="나눔고딕" pitchFamily="50" charset="-127"/>
              </a:rPr>
              <a:t>▶ 공  연  명</a:t>
            </a:r>
            <a:r>
              <a:rPr lang="en-US" altLang="ko-KR" b="1" dirty="0"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b="1" dirty="0">
                <a:latin typeface="나눔고딕" pitchFamily="50" charset="-127"/>
                <a:ea typeface="나눔고딕" pitchFamily="50" charset="-127"/>
              </a:rPr>
              <a:t>어린이뮤지컬 </a:t>
            </a:r>
            <a:r>
              <a:rPr lang="en-US" altLang="ko-KR" b="1" dirty="0">
                <a:latin typeface="나눔고딕" pitchFamily="50" charset="-127"/>
                <a:ea typeface="나눔고딕" pitchFamily="50" charset="-127"/>
              </a:rPr>
              <a:t>  &lt;</a:t>
            </a:r>
            <a:r>
              <a:rPr lang="ko-KR" altLang="en-US" b="1" dirty="0">
                <a:latin typeface="나눔고딕" pitchFamily="50" charset="-127"/>
                <a:ea typeface="나눔고딕" pitchFamily="50" charset="-127"/>
              </a:rPr>
              <a:t>아이스크림 </a:t>
            </a:r>
            <a:endParaRPr lang="en-US" altLang="ko-KR" b="1" dirty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나눔고딕" pitchFamily="50" charset="-127"/>
                <a:ea typeface="나눔고딕" pitchFamily="50" charset="-127"/>
              </a:rPr>
              <a:t>            </a:t>
            </a: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왕국의 </a:t>
            </a:r>
            <a:r>
              <a:rPr lang="ko-KR" altLang="en-US" b="1" dirty="0" err="1">
                <a:latin typeface="나눔고딕" pitchFamily="50" charset="-127"/>
                <a:ea typeface="나눔고딕" pitchFamily="50" charset="-127"/>
              </a:rPr>
              <a:t>뽀로로와</a:t>
            </a:r>
            <a:r>
              <a:rPr lang="ko-KR" altLang="en-US" b="1" dirty="0">
                <a:latin typeface="나눔고딕" pitchFamily="50" charset="-127"/>
                <a:ea typeface="나눔고딕" pitchFamily="50" charset="-127"/>
              </a:rPr>
              <a:t> 친구들</a:t>
            </a:r>
            <a:r>
              <a:rPr lang="en-US" altLang="ko-KR" b="1" dirty="0">
                <a:latin typeface="나눔고딕" pitchFamily="50" charset="-127"/>
                <a:ea typeface="나눔고딕" pitchFamily="50" charset="-127"/>
              </a:rPr>
              <a:t>&gt; – </a:t>
            </a:r>
            <a:r>
              <a:rPr lang="ko-KR" altLang="en-US" b="1" dirty="0">
                <a:latin typeface="나눔고딕" pitchFamily="50" charset="-127"/>
                <a:ea typeface="나눔고딕" pitchFamily="50" charset="-127"/>
              </a:rPr>
              <a:t>인천</a:t>
            </a:r>
            <a:endParaRPr lang="en-US" altLang="ko-KR" b="1" dirty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b="1" dirty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b="1" dirty="0">
                <a:latin typeface="나눔고딕" pitchFamily="50" charset="-127"/>
                <a:ea typeface="나눔고딕" pitchFamily="50" charset="-127"/>
              </a:rPr>
              <a:t>▶ 시       기</a:t>
            </a:r>
            <a:r>
              <a:rPr lang="en-US" altLang="ko-KR" b="1" dirty="0">
                <a:latin typeface="나눔고딕" pitchFamily="50" charset="-127"/>
                <a:ea typeface="나눔고딕" pitchFamily="50" charset="-127"/>
              </a:rPr>
              <a:t>:  2021. </a:t>
            </a: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9. </a:t>
            </a: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11</a:t>
            </a: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~12(</a:t>
            </a:r>
            <a:r>
              <a:rPr lang="ko-KR" altLang="en-US" b="1" dirty="0">
                <a:latin typeface="나눔고딕" pitchFamily="50" charset="-127"/>
                <a:ea typeface="나눔고딕" pitchFamily="50" charset="-127"/>
              </a:rPr>
              <a:t>토</a:t>
            </a:r>
            <a:r>
              <a:rPr lang="en-US" altLang="ko-KR" b="1" dirty="0"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b="1" dirty="0">
                <a:latin typeface="나눔고딕" pitchFamily="50" charset="-127"/>
                <a:ea typeface="나눔고딕" pitchFamily="50" charset="-127"/>
              </a:rPr>
              <a:t>일</a:t>
            </a:r>
            <a:r>
              <a:rPr lang="en-US" altLang="ko-KR" b="1" dirty="0">
                <a:latin typeface="나눔고딕" pitchFamily="50" charset="-127"/>
                <a:ea typeface="나눔고딕" pitchFamily="50" charset="-127"/>
              </a:rPr>
              <a:t>)</a:t>
            </a:r>
          </a:p>
          <a:p>
            <a:endParaRPr lang="en-US" altLang="ko-KR" b="1" dirty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b="1" dirty="0">
                <a:latin typeface="나눔고딕" pitchFamily="50" charset="-127"/>
                <a:ea typeface="나눔고딕" pitchFamily="50" charset="-127"/>
              </a:rPr>
              <a:t>▶ 시      간 </a:t>
            </a:r>
            <a:r>
              <a:rPr lang="en-US" altLang="ko-KR" b="1" dirty="0"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b="1" dirty="0">
                <a:latin typeface="나눔고딕" pitchFamily="50" charset="-127"/>
                <a:ea typeface="나눔고딕" pitchFamily="50" charset="-127"/>
              </a:rPr>
              <a:t>토</a:t>
            </a:r>
            <a:r>
              <a:rPr lang="en-US" altLang="ko-KR" b="1" dirty="0"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b="1" dirty="0">
                <a:latin typeface="나눔고딕" pitchFamily="50" charset="-127"/>
                <a:ea typeface="나눔고딕" pitchFamily="50" charset="-127"/>
              </a:rPr>
              <a:t>일 </a:t>
            </a:r>
            <a:r>
              <a:rPr lang="en-US" altLang="ko-KR" b="1" dirty="0">
                <a:latin typeface="나눔고딕" pitchFamily="50" charset="-127"/>
                <a:ea typeface="나눔고딕" pitchFamily="50" charset="-127"/>
              </a:rPr>
              <a:t>11</a:t>
            </a:r>
            <a:r>
              <a:rPr lang="ko-KR" altLang="en-US" b="1" dirty="0">
                <a:latin typeface="나눔고딕" pitchFamily="50" charset="-127"/>
                <a:ea typeface="나눔고딕" pitchFamily="50" charset="-127"/>
              </a:rPr>
              <a:t>시</a:t>
            </a:r>
            <a:r>
              <a:rPr lang="en-US" altLang="ko-KR" b="1" dirty="0">
                <a:latin typeface="나눔고딕" pitchFamily="50" charset="-127"/>
                <a:ea typeface="나눔고딕" pitchFamily="50" charset="-127"/>
              </a:rPr>
              <a:t>, 2</a:t>
            </a:r>
            <a:r>
              <a:rPr lang="ko-KR" altLang="en-US" b="1" dirty="0">
                <a:latin typeface="나눔고딕" pitchFamily="50" charset="-127"/>
                <a:ea typeface="나눔고딕" pitchFamily="50" charset="-127"/>
              </a:rPr>
              <a:t>시</a:t>
            </a:r>
            <a:r>
              <a:rPr lang="en-US" altLang="ko-KR" b="1" dirty="0">
                <a:latin typeface="나눔고딕" pitchFamily="50" charset="-127"/>
                <a:ea typeface="나눔고딕" pitchFamily="50" charset="-127"/>
              </a:rPr>
              <a:t>, 4</a:t>
            </a:r>
            <a:r>
              <a:rPr lang="ko-KR" altLang="en-US" b="1" dirty="0">
                <a:latin typeface="나눔고딕" pitchFamily="50" charset="-127"/>
                <a:ea typeface="나눔고딕" pitchFamily="50" charset="-127"/>
              </a:rPr>
              <a:t>시</a:t>
            </a:r>
            <a:r>
              <a:rPr lang="en-US" altLang="ko-KR" b="1" dirty="0">
                <a:latin typeface="나눔고딕" pitchFamily="50" charset="-127"/>
                <a:ea typeface="나눔고딕" pitchFamily="50" charset="-127"/>
              </a:rPr>
              <a:t>30</a:t>
            </a:r>
            <a:r>
              <a:rPr lang="ko-KR" altLang="en-US" b="1" dirty="0">
                <a:latin typeface="나눔고딕" pitchFamily="50" charset="-127"/>
                <a:ea typeface="나눔고딕" pitchFamily="50" charset="-127"/>
              </a:rPr>
              <a:t>분</a:t>
            </a:r>
            <a:endParaRPr lang="en-US" altLang="ko-KR" b="1" dirty="0">
              <a:latin typeface="나눔고딕" pitchFamily="50" charset="-127"/>
              <a:ea typeface="나눔고딕" pitchFamily="50" charset="-127"/>
            </a:endParaRPr>
          </a:p>
          <a:p>
            <a:endParaRPr lang="en-US" altLang="ko-KR" b="1" dirty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b="1" dirty="0">
                <a:latin typeface="나눔고딕" pitchFamily="50" charset="-127"/>
                <a:ea typeface="나눔고딕" pitchFamily="50" charset="-127"/>
              </a:rPr>
              <a:t>▶ 장       소</a:t>
            </a:r>
            <a:r>
              <a:rPr lang="en-US" altLang="ko-KR" b="1" dirty="0">
                <a:latin typeface="나눔고딕" pitchFamily="50" charset="-127"/>
                <a:ea typeface="나눔고딕" pitchFamily="50" charset="-127"/>
              </a:rPr>
              <a:t>:  </a:t>
            </a:r>
            <a:r>
              <a:rPr lang="ko-KR" altLang="en-US" b="1" dirty="0">
                <a:latin typeface="나눔고딕" pitchFamily="50" charset="-127"/>
                <a:ea typeface="나눔고딕" pitchFamily="50" charset="-127"/>
              </a:rPr>
              <a:t>부평아트센터 </a:t>
            </a:r>
            <a:r>
              <a:rPr lang="ko-KR" altLang="en-US" b="1" dirty="0" err="1">
                <a:latin typeface="나눔고딕" pitchFamily="50" charset="-127"/>
                <a:ea typeface="나눔고딕" pitchFamily="50" charset="-127"/>
              </a:rPr>
              <a:t>해누리극장</a:t>
            </a:r>
            <a:endParaRPr lang="en-US" altLang="ko-KR" b="1" dirty="0">
              <a:latin typeface="나눔고딕" pitchFamily="50" charset="-127"/>
              <a:ea typeface="나눔고딕" pitchFamily="50" charset="-127"/>
            </a:endParaRPr>
          </a:p>
          <a:p>
            <a:endParaRPr lang="en-US" altLang="ko-KR" b="1" dirty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b="1" dirty="0">
                <a:latin typeface="나눔고딕" pitchFamily="50" charset="-127"/>
                <a:ea typeface="나눔고딕" pitchFamily="50" charset="-127"/>
              </a:rPr>
              <a:t>▶ 티켓가격 </a:t>
            </a:r>
            <a:r>
              <a:rPr lang="en-US" altLang="ko-KR" b="1" dirty="0">
                <a:latin typeface="나눔고딕" pitchFamily="50" charset="-127"/>
                <a:ea typeface="나눔고딕" pitchFamily="50" charset="-127"/>
              </a:rPr>
              <a:t>:   R</a:t>
            </a:r>
            <a:r>
              <a:rPr lang="ko-KR" altLang="en-US" b="1" dirty="0">
                <a:latin typeface="나눔고딕" pitchFamily="50" charset="-127"/>
                <a:ea typeface="나눔고딕" pitchFamily="50" charset="-127"/>
              </a:rPr>
              <a:t>석    </a:t>
            </a:r>
            <a:r>
              <a:rPr lang="en-US" altLang="ko-KR" b="1" dirty="0">
                <a:latin typeface="나눔고딕" pitchFamily="50" charset="-127"/>
                <a:ea typeface="나눔고딕" pitchFamily="50" charset="-127"/>
              </a:rPr>
              <a:t>55,000</a:t>
            </a:r>
            <a:r>
              <a:rPr lang="ko-KR" altLang="en-US" b="1" dirty="0">
                <a:latin typeface="나눔고딕" pitchFamily="50" charset="-127"/>
                <a:ea typeface="나눔고딕" pitchFamily="50" charset="-127"/>
              </a:rPr>
              <a:t>원</a:t>
            </a:r>
            <a:endParaRPr lang="en-US" altLang="ko-KR" b="1" dirty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b="1" dirty="0">
                <a:latin typeface="나눔고딕" pitchFamily="50" charset="-127"/>
                <a:ea typeface="나눔고딕" pitchFamily="50" charset="-127"/>
              </a:rPr>
              <a:t>                   </a:t>
            </a: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b="1" dirty="0">
                <a:latin typeface="나눔고딕" pitchFamily="50" charset="-127"/>
                <a:ea typeface="나눔고딕" pitchFamily="50" charset="-127"/>
              </a:rPr>
              <a:t>S</a:t>
            </a:r>
            <a:r>
              <a:rPr lang="ko-KR" altLang="en-US" b="1" dirty="0">
                <a:latin typeface="나눔고딕" pitchFamily="50" charset="-127"/>
                <a:ea typeface="나눔고딕" pitchFamily="50" charset="-127"/>
              </a:rPr>
              <a:t>석    </a:t>
            </a:r>
            <a:r>
              <a:rPr lang="en-US" altLang="ko-KR" b="1" dirty="0">
                <a:latin typeface="나눔고딕" pitchFamily="50" charset="-127"/>
                <a:ea typeface="나눔고딕" pitchFamily="50" charset="-127"/>
              </a:rPr>
              <a:t>44,000</a:t>
            </a:r>
            <a:r>
              <a:rPr lang="ko-KR" altLang="en-US" b="1" dirty="0">
                <a:latin typeface="나눔고딕" pitchFamily="50" charset="-127"/>
                <a:ea typeface="나눔고딕" pitchFamily="50" charset="-127"/>
              </a:rPr>
              <a:t>원</a:t>
            </a:r>
            <a:endParaRPr lang="en-US" altLang="ko-KR" b="1" dirty="0">
              <a:latin typeface="나눔고딕" pitchFamily="50" charset="-127"/>
              <a:ea typeface="나눔고딕" pitchFamily="50" charset="-127"/>
            </a:endParaRPr>
          </a:p>
          <a:p>
            <a:endParaRPr lang="en-US" altLang="ko-KR" b="1" dirty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b="1" dirty="0">
                <a:latin typeface="나눔고딕" pitchFamily="50" charset="-127"/>
                <a:ea typeface="나눔고딕" pitchFamily="50" charset="-127"/>
              </a:rPr>
              <a:t>▶ 예매문의 </a:t>
            </a:r>
            <a:r>
              <a:rPr lang="en-US" altLang="ko-KR" b="1" dirty="0">
                <a:latin typeface="나눔고딕" pitchFamily="50" charset="-127"/>
                <a:ea typeface="나눔고딕" pitchFamily="50" charset="-127"/>
              </a:rPr>
              <a:t>:  1566-6551</a:t>
            </a:r>
          </a:p>
          <a:p>
            <a:r>
              <a:rPr lang="en-US" altLang="ko-KR" b="1" dirty="0">
                <a:latin typeface="나눔고딕" pitchFamily="50" charset="-127"/>
                <a:ea typeface="나눔고딕" pitchFamily="50" charset="-127"/>
              </a:rPr>
              <a:t>                   </a:t>
            </a:r>
            <a:r>
              <a:rPr lang="en-US" altLang="ko-KR" b="1" dirty="0">
                <a:latin typeface="나눔고딕" pitchFamily="50" charset="-127"/>
                <a:ea typeface="나눔고딕" pitchFamily="50" charset="-127"/>
                <a:hlinkClick r:id="rId2"/>
              </a:rPr>
              <a:t>www.interpark.com</a:t>
            </a:r>
            <a:endParaRPr lang="en-US" altLang="ko-KR" b="1" dirty="0">
              <a:latin typeface="나눔고딕" pitchFamily="50" charset="-127"/>
              <a:ea typeface="나눔고딕" pitchFamily="50" charset="-127"/>
            </a:endParaRPr>
          </a:p>
          <a:p>
            <a:endParaRPr lang="en-US" altLang="ko-KR" b="1" dirty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b="1" dirty="0">
                <a:latin typeface="나눔고딕" pitchFamily="50" charset="-127"/>
                <a:ea typeface="나눔고딕" pitchFamily="50" charset="-127"/>
              </a:rPr>
              <a:t>▶ 주최</a:t>
            </a:r>
            <a:r>
              <a:rPr lang="en-US" altLang="ko-KR" b="1" dirty="0">
                <a:latin typeface="나눔고딕" pitchFamily="50" charset="-127"/>
                <a:ea typeface="나눔고딕" pitchFamily="50" charset="-127"/>
              </a:rPr>
              <a:t>·</a:t>
            </a:r>
            <a:r>
              <a:rPr lang="ko-KR" altLang="en-US" b="1" dirty="0">
                <a:latin typeface="나눔고딕" pitchFamily="50" charset="-127"/>
                <a:ea typeface="나눔고딕" pitchFamily="50" charset="-127"/>
              </a:rPr>
              <a:t>주관</a:t>
            </a:r>
            <a:r>
              <a:rPr lang="en-US" altLang="ko-KR" b="1" dirty="0"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b="1" dirty="0">
                <a:latin typeface="나눔고딕" pitchFamily="50" charset="-127"/>
                <a:ea typeface="나눔고딕" pitchFamily="50" charset="-127"/>
              </a:rPr>
              <a:t>㈜</a:t>
            </a:r>
            <a:r>
              <a:rPr lang="ko-KR" altLang="en-US" b="1" dirty="0" err="1">
                <a:latin typeface="나눔고딕" pitchFamily="50" charset="-127"/>
                <a:ea typeface="나눔고딕" pitchFamily="50" charset="-127"/>
              </a:rPr>
              <a:t>창라이프</a:t>
            </a:r>
            <a:endParaRPr lang="en-US" altLang="ko-KR" b="1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1142984"/>
            <a:ext cx="4370396" cy="530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20578"/>
            <a:ext cx="1454244" cy="400110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나눔고딕" pitchFamily="50" charset="-127"/>
                <a:ea typeface="나눔고딕" pitchFamily="50" charset="-127"/>
              </a:rPr>
              <a:t>※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나눔고딕" pitchFamily="50" charset="-127"/>
                <a:ea typeface="나눔고딕" pitchFamily="50" charset="-127"/>
              </a:rPr>
              <a:t>공연소개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406" y="1428736"/>
            <a:ext cx="47149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>
                <a:solidFill>
                  <a:schemeClr val="tx2"/>
                </a:solidFill>
                <a:latin typeface="나눔고딕" pitchFamily="50" charset="-127"/>
                <a:ea typeface="나눔고딕" pitchFamily="50" charset="-127"/>
              </a:rPr>
              <a:t>전 세계 </a:t>
            </a:r>
            <a:r>
              <a:rPr lang="en-US" altLang="ko-KR" sz="2000" b="1">
                <a:solidFill>
                  <a:schemeClr val="tx2"/>
                </a:solidFill>
                <a:latin typeface="나눔고딕" pitchFamily="50" charset="-127"/>
                <a:ea typeface="나눔고딕" pitchFamily="50" charset="-127"/>
              </a:rPr>
              <a:t>160 </a:t>
            </a:r>
            <a:r>
              <a:rPr lang="ko-KR" altLang="en-US" sz="2000" b="1">
                <a:solidFill>
                  <a:schemeClr val="tx2"/>
                </a:solidFill>
                <a:latin typeface="나눔고딕" pitchFamily="50" charset="-127"/>
                <a:ea typeface="나눔고딕" pitchFamily="50" charset="-127"/>
              </a:rPr>
              <a:t>여 개 국 수출</a:t>
            </a:r>
            <a:r>
              <a:rPr lang="en-US" altLang="ko-KR" sz="2000" b="1">
                <a:solidFill>
                  <a:schemeClr val="tx2"/>
                </a:solidFill>
                <a:latin typeface="나눔고딕" pitchFamily="50" charset="-127"/>
                <a:ea typeface="나눔고딕" pitchFamily="50" charset="-127"/>
              </a:rPr>
              <a:t>!</a:t>
            </a:r>
          </a:p>
          <a:p>
            <a:pPr algn="ctr">
              <a:lnSpc>
                <a:spcPct val="150000"/>
              </a:lnSpc>
            </a:pPr>
            <a:r>
              <a:rPr lang="ko-KR" altLang="en-US" sz="2000" b="1">
                <a:solidFill>
                  <a:schemeClr val="tx2"/>
                </a:solidFill>
                <a:latin typeface="나눔고딕" pitchFamily="50" charset="-127"/>
                <a:ea typeface="나눔고딕" pitchFamily="50" charset="-127"/>
              </a:rPr>
              <a:t>유튜브 키즈 콘텐츠 분야 조회수 세계</a:t>
            </a:r>
            <a:r>
              <a:rPr lang="en-US" altLang="ko-KR" sz="2000" b="1">
                <a:solidFill>
                  <a:schemeClr val="tx2"/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2000" b="1">
                <a:solidFill>
                  <a:schemeClr val="tx2"/>
                </a:solidFill>
                <a:latin typeface="나눔고딕" pitchFamily="50" charset="-127"/>
                <a:ea typeface="나눔고딕" pitchFamily="50" charset="-127"/>
              </a:rPr>
              <a:t>위</a:t>
            </a:r>
            <a:r>
              <a:rPr lang="en-US" altLang="ko-KR" sz="2000" b="1">
                <a:solidFill>
                  <a:schemeClr val="tx2"/>
                </a:solidFill>
                <a:latin typeface="나눔고딕" pitchFamily="50" charset="-127"/>
                <a:ea typeface="나눔고딕" pitchFamily="50" charset="-127"/>
              </a:rPr>
              <a:t>!!</a:t>
            </a:r>
          </a:p>
          <a:p>
            <a:pPr algn="ctr">
              <a:lnSpc>
                <a:spcPct val="150000"/>
              </a:lnSpc>
            </a:pPr>
            <a:r>
              <a:rPr lang="ko-KR" altLang="en-US" sz="2000" b="1">
                <a:solidFill>
                  <a:schemeClr val="tx2"/>
                </a:solidFill>
                <a:latin typeface="나눔고딕" pitchFamily="50" charset="-127"/>
                <a:ea typeface="나눔고딕" pitchFamily="50" charset="-127"/>
              </a:rPr>
              <a:t>뽀요</a:t>
            </a:r>
            <a:r>
              <a:rPr lang="en-US" altLang="ko-KR" sz="2000" b="1">
                <a:solidFill>
                  <a:schemeClr val="tx2"/>
                </a:solidFill>
                <a:latin typeface="나눔고딕" pitchFamily="50" charset="-127"/>
                <a:ea typeface="나눔고딕" pitchFamily="50" charset="-127"/>
              </a:rPr>
              <a:t>TV, </a:t>
            </a:r>
            <a:r>
              <a:rPr lang="ko-KR" altLang="en-US" sz="2000" b="1">
                <a:solidFill>
                  <a:schemeClr val="tx2"/>
                </a:solidFill>
                <a:latin typeface="나눔고딕" pitchFamily="50" charset="-127"/>
                <a:ea typeface="나눔고딕" pitchFamily="50" charset="-127"/>
              </a:rPr>
              <a:t>올레</a:t>
            </a:r>
            <a:r>
              <a:rPr lang="en-US" altLang="ko-KR" sz="2000" b="1">
                <a:solidFill>
                  <a:schemeClr val="tx2"/>
                </a:solidFill>
                <a:latin typeface="나눔고딕" pitchFamily="50" charset="-127"/>
                <a:ea typeface="나눔고딕" pitchFamily="50" charset="-127"/>
              </a:rPr>
              <a:t>TV, BTV</a:t>
            </a:r>
            <a:r>
              <a:rPr lang="ko-KR" altLang="en-US" sz="2000" b="1">
                <a:solidFill>
                  <a:schemeClr val="tx2"/>
                </a:solidFill>
                <a:latin typeface="나눔고딕" pitchFamily="50" charset="-127"/>
                <a:ea typeface="나눔고딕" pitchFamily="50" charset="-127"/>
              </a:rPr>
              <a:t>의 </a:t>
            </a:r>
            <a:endParaRPr lang="en-US" altLang="ko-KR" sz="2000" b="1">
              <a:solidFill>
                <a:schemeClr val="tx2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b="1">
                <a:solidFill>
                  <a:schemeClr val="tx2"/>
                </a:solidFill>
                <a:latin typeface="나눔고딕" pitchFamily="50" charset="-127"/>
                <a:ea typeface="나눔고딕" pitchFamily="50" charset="-127"/>
              </a:rPr>
              <a:t>키즈 채널 중 시청률 </a:t>
            </a:r>
            <a:r>
              <a:rPr lang="en-US" altLang="ko-KR" sz="2000" b="1">
                <a:solidFill>
                  <a:schemeClr val="tx2"/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2000" b="1">
                <a:solidFill>
                  <a:schemeClr val="tx2"/>
                </a:solidFill>
                <a:latin typeface="나눔고딕" pitchFamily="50" charset="-127"/>
                <a:ea typeface="나눔고딕" pitchFamily="50" charset="-127"/>
              </a:rPr>
              <a:t>위</a:t>
            </a:r>
            <a:r>
              <a:rPr lang="en-US" altLang="ko-KR" sz="2000" b="1">
                <a:solidFill>
                  <a:schemeClr val="tx2"/>
                </a:solidFill>
                <a:latin typeface="나눔고딕" pitchFamily="50" charset="-127"/>
                <a:ea typeface="나눔고딕" pitchFamily="50" charset="-127"/>
              </a:rPr>
              <a:t>!</a:t>
            </a:r>
            <a:endParaRPr lang="en-US" altLang="ko-KR" sz="2000" b="1" dirty="0">
              <a:solidFill>
                <a:schemeClr val="tx2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1000" b="1"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000" b="1">
                <a:latin typeface="나눔고딕" pitchFamily="50" charset="-127"/>
                <a:ea typeface="나눔고딕" pitchFamily="50" charset="-127"/>
              </a:rPr>
              <a:t>2005~2016</a:t>
            </a:r>
            <a:r>
              <a:rPr lang="ko-KR" altLang="en-US" sz="2000" b="1">
                <a:latin typeface="나눔고딕" pitchFamily="50" charset="-127"/>
                <a:ea typeface="나눔고딕" pitchFamily="50" charset="-127"/>
              </a:rPr>
              <a:t>년 </a:t>
            </a:r>
            <a:r>
              <a:rPr lang="en-US" altLang="ko-KR" sz="2000" b="1">
                <a:latin typeface="나눔고딕" pitchFamily="50" charset="-127"/>
                <a:ea typeface="나눔고딕" pitchFamily="50" charset="-127"/>
              </a:rPr>
              <a:t>353</a:t>
            </a:r>
            <a:r>
              <a:rPr lang="ko-KR" altLang="en-US" sz="2000" b="1">
                <a:latin typeface="나눔고딕" pitchFamily="50" charset="-127"/>
                <a:ea typeface="나눔고딕" pitchFamily="50" charset="-127"/>
              </a:rPr>
              <a:t>개 전국투어 </a:t>
            </a:r>
            <a:endParaRPr lang="en-US" altLang="ko-KR" sz="2000" b="1"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b="1">
                <a:latin typeface="나눔고딕" pitchFamily="50" charset="-127"/>
                <a:ea typeface="나눔고딕" pitchFamily="50" charset="-127"/>
              </a:rPr>
              <a:t>총 </a:t>
            </a:r>
            <a:r>
              <a:rPr lang="en-US" altLang="ko-KR" sz="2000" b="1">
                <a:latin typeface="나눔고딕" pitchFamily="50" charset="-127"/>
                <a:ea typeface="나눔고딕" pitchFamily="50" charset="-127"/>
              </a:rPr>
              <a:t>3600</a:t>
            </a:r>
            <a:r>
              <a:rPr lang="ko-KR" altLang="en-US" sz="2000" b="1">
                <a:latin typeface="나눔고딕" pitchFamily="50" charset="-127"/>
                <a:ea typeface="나눔고딕" pitchFamily="50" charset="-127"/>
              </a:rPr>
              <a:t>여회 공연 총 </a:t>
            </a:r>
            <a:r>
              <a:rPr lang="en-US" altLang="ko-KR" sz="2000" b="1">
                <a:latin typeface="나눔고딕" pitchFamily="50" charset="-127"/>
                <a:ea typeface="나눔고딕" pitchFamily="50" charset="-127"/>
              </a:rPr>
              <a:t>200</a:t>
            </a:r>
            <a:r>
              <a:rPr lang="ko-KR" altLang="en-US" sz="2000" b="1">
                <a:latin typeface="나눔고딕" pitchFamily="50" charset="-127"/>
                <a:ea typeface="나눔고딕" pitchFamily="50" charset="-127"/>
              </a:rPr>
              <a:t>만이 관람한 </a:t>
            </a:r>
            <a:endParaRPr lang="en-US" altLang="ko-KR" sz="2000" b="1"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b="1">
                <a:latin typeface="나눔고딕" pitchFamily="50" charset="-127"/>
                <a:ea typeface="나눔고딕" pitchFamily="50" charset="-127"/>
              </a:rPr>
              <a:t>국내 최고의 가족 극</a:t>
            </a:r>
            <a:r>
              <a:rPr lang="en-US" altLang="ko-KR" sz="2000" b="1">
                <a:latin typeface="나눔고딕" pitchFamily="50" charset="-127"/>
                <a:ea typeface="나눔고딕" pitchFamily="50" charset="-127"/>
              </a:rPr>
              <a:t>!!</a:t>
            </a:r>
          </a:p>
          <a:p>
            <a:pPr algn="ctr">
              <a:lnSpc>
                <a:spcPct val="150000"/>
              </a:lnSpc>
            </a:pPr>
            <a:endParaRPr lang="en-US" altLang="ko-KR" sz="1000" b="1"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200" b="1">
                <a:solidFill>
                  <a:schemeClr val="accent6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신나는 바나나 차차 노래와 함께하는</a:t>
            </a:r>
            <a:endParaRPr lang="en-US" altLang="ko-KR" sz="2200" b="1">
              <a:solidFill>
                <a:schemeClr val="accent6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200" b="1">
                <a:solidFill>
                  <a:schemeClr val="accent6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신나는 뽀로로의 아이스크림 대모험</a:t>
            </a:r>
            <a:r>
              <a:rPr lang="en-US" altLang="ko-KR" sz="2200" b="1">
                <a:solidFill>
                  <a:schemeClr val="accent6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!!</a:t>
            </a:r>
            <a:endParaRPr lang="en-US" altLang="ko-KR" sz="2200" b="1" dirty="0">
              <a:solidFill>
                <a:schemeClr val="accent6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214422"/>
            <a:ext cx="4143404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1367" y="3857628"/>
            <a:ext cx="4129789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928670"/>
            <a:ext cx="8888413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직사각형 7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20578"/>
            <a:ext cx="1454244" cy="400110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나눔고딕" pitchFamily="50" charset="-127"/>
                <a:ea typeface="나눔고딕" pitchFamily="50" charset="-127"/>
              </a:rPr>
              <a:t>※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나눔고딕" pitchFamily="50" charset="-127"/>
                <a:ea typeface="나눔고딕" pitchFamily="50" charset="-127"/>
              </a:rPr>
              <a:t>공연소개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0034" y="1016130"/>
            <a:ext cx="8029556" cy="327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>
                <a:latin typeface="나눔고딕" pitchFamily="50" charset="-127"/>
                <a:ea typeface="나눔고딕" pitchFamily="50" charset="-127"/>
              </a:rPr>
              <a:t>아름다운 세상</a:t>
            </a:r>
            <a:r>
              <a:rPr lang="en-US" altLang="ko-KR" sz="2000" b="1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000" b="1">
                <a:latin typeface="나눔고딕" pitchFamily="50" charset="-127"/>
                <a:ea typeface="나눔고딕" pitchFamily="50" charset="-127"/>
              </a:rPr>
              <a:t>고래의 노래</a:t>
            </a:r>
            <a:r>
              <a:rPr lang="en-US" altLang="ko-KR" sz="2000" b="1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000" b="1">
                <a:latin typeface="나눔고딕" pitchFamily="50" charset="-127"/>
                <a:ea typeface="나눔고딕" pitchFamily="50" charset="-127"/>
              </a:rPr>
              <a:t>야채 삼총사</a:t>
            </a:r>
            <a:r>
              <a:rPr lang="en-US" altLang="ko-KR" sz="2000" b="1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000" b="1">
                <a:latin typeface="나눔고딕" pitchFamily="50" charset="-127"/>
                <a:ea typeface="나눔고딕" pitchFamily="50" charset="-127"/>
              </a:rPr>
              <a:t>간다 간다</a:t>
            </a:r>
            <a:r>
              <a:rPr lang="en-US" altLang="ko-KR" sz="2000" b="1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000" b="1">
                <a:latin typeface="나눔고딕" pitchFamily="50" charset="-127"/>
                <a:ea typeface="나눔고딕" pitchFamily="50" charset="-127"/>
              </a:rPr>
              <a:t>바라바라밤 등</a:t>
            </a:r>
            <a:endParaRPr lang="en-US" altLang="ko-KR" sz="2000" b="1"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b="1">
                <a:latin typeface="나눔고딕" pitchFamily="50" charset="-127"/>
                <a:ea typeface="나눔고딕" pitchFamily="50" charset="-127"/>
              </a:rPr>
              <a:t>뽀로로 히트곡들과 작품이 하나되서</a:t>
            </a:r>
            <a:endParaRPr lang="en-US" altLang="ko-KR" sz="2000" b="1"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b="1">
                <a:latin typeface="나눔고딕" pitchFamily="50" charset="-127"/>
                <a:ea typeface="나눔고딕" pitchFamily="50" charset="-127"/>
              </a:rPr>
              <a:t>어른과 아이 구분없이 함께 즐길 수 있는 공연</a:t>
            </a:r>
            <a:r>
              <a:rPr lang="en-US" altLang="ko-KR" sz="2000" b="1">
                <a:latin typeface="나눔고딕" pitchFamily="50" charset="-127"/>
                <a:ea typeface="나눔고딕" pitchFamily="50" charset="-127"/>
              </a:rPr>
              <a:t>!!</a:t>
            </a:r>
            <a:endParaRPr lang="en-US" altLang="ko-KR" sz="2000" b="1" dirty="0"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b="1">
                <a:solidFill>
                  <a:schemeClr val="accent6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뽀로로 친구들과 함께 아이스크림 축제 참여하기 직접 뽀로로 친구들과</a:t>
            </a:r>
            <a:endParaRPr lang="en-US" altLang="ko-KR" sz="2000" b="1">
              <a:solidFill>
                <a:schemeClr val="accent6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b="1">
                <a:solidFill>
                  <a:schemeClr val="accent6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공연 중간중간 아이스크림 축제에 참여하면서</a:t>
            </a:r>
            <a:endParaRPr lang="en-US" altLang="ko-KR" sz="2000" b="1">
              <a:solidFill>
                <a:schemeClr val="accent6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b="1">
                <a:solidFill>
                  <a:schemeClr val="accent6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함께 즐기고 보고 듣고 오감만족할 수 있는 공연</a:t>
            </a:r>
            <a:endParaRPr lang="en-US" altLang="ko-KR" sz="2000" b="1">
              <a:solidFill>
                <a:schemeClr val="accent6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b="1">
                <a:solidFill>
                  <a:schemeClr val="accent6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기발한 상상력이 더해진 흥미진진한 스토리</a:t>
            </a:r>
            <a:r>
              <a:rPr lang="en-US" altLang="ko-KR" sz="2000" b="1">
                <a:solidFill>
                  <a:schemeClr val="accent6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!!</a:t>
            </a:r>
            <a:endParaRPr lang="en-US" altLang="ko-KR" sz="2500" b="1" dirty="0">
              <a:solidFill>
                <a:schemeClr val="accent6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20578"/>
            <a:ext cx="1454244" cy="400110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나눔고딕" pitchFamily="50" charset="-127"/>
                <a:ea typeface="나눔고딕" pitchFamily="50" charset="-127"/>
              </a:rPr>
              <a:t>※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나눔고딕" pitchFamily="50" charset="-127"/>
                <a:ea typeface="나눔고딕" pitchFamily="50" charset="-127"/>
              </a:rPr>
              <a:t>공연소개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720" y="928670"/>
            <a:ext cx="857256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2500" b="1" dirty="0" err="1">
                <a:solidFill>
                  <a:schemeClr val="tx2"/>
                </a:solidFill>
                <a:latin typeface="나눔고딕" pitchFamily="50" charset="-127"/>
                <a:ea typeface="나눔고딕" pitchFamily="50" charset="-127"/>
              </a:rPr>
              <a:t>시놉시스</a:t>
            </a:r>
            <a:endParaRPr lang="en-US" altLang="ko-KR" sz="2500" b="1" dirty="0">
              <a:solidFill>
                <a:schemeClr val="tx2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2000" b="1">
                <a:latin typeface="나눔고딕" pitchFamily="50" charset="-127"/>
                <a:ea typeface="나눔고딕" pitchFamily="50" charset="-127"/>
              </a:rPr>
              <a:t>어린이들의 상상 속에 태어난 엉뚱 발랄 아이스크림</a:t>
            </a:r>
            <a:endParaRPr lang="en-US" altLang="ko-KR" sz="2000" b="1"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2000" b="1">
                <a:latin typeface="나눔고딕" pitchFamily="50" charset="-127"/>
                <a:ea typeface="나눔고딕" pitchFamily="50" charset="-127"/>
              </a:rPr>
              <a:t>구름 솜사탕 맛부터 고래 상어 이빨 맛까지</a:t>
            </a:r>
            <a:endParaRPr lang="en-US" altLang="ko-KR" sz="2000" b="1"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2000" b="1">
                <a:latin typeface="나눔고딕" pitchFamily="50" charset="-127"/>
                <a:ea typeface="나눔고딕" pitchFamily="50" charset="-127"/>
              </a:rPr>
              <a:t>어린이들이  생각해낸 요절복통 아이스크림의 세계</a:t>
            </a:r>
            <a:endParaRPr lang="en-US" altLang="ko-KR" sz="2000" b="1"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2000" b="1">
                <a:latin typeface="나눔고딕" pitchFamily="50" charset="-127"/>
                <a:ea typeface="나눔고딕" pitchFamily="50" charset="-127"/>
              </a:rPr>
              <a:t>어린이 관객이 아이스크림 요정이 되어</a:t>
            </a:r>
            <a:endParaRPr lang="en-US" altLang="ko-KR" sz="2000" b="1"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2000" b="1">
                <a:latin typeface="나눔고딕" pitchFamily="50" charset="-127"/>
                <a:ea typeface="나눔고딕" pitchFamily="50" charset="-127"/>
              </a:rPr>
              <a:t>뽀로로와 함께 아이스크림 왕국을 구하는 </a:t>
            </a:r>
            <a:endParaRPr lang="en-US" altLang="ko-KR" sz="2000" b="1"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2000" b="1">
                <a:latin typeface="나눔고딕" pitchFamily="50" charset="-127"/>
                <a:ea typeface="나눔고딕" pitchFamily="50" charset="-127"/>
              </a:rPr>
              <a:t>달콤달콤 맛있고 시원한 모험 여행</a:t>
            </a:r>
            <a:endParaRPr lang="en-US" altLang="ko-KR" sz="2000" b="1" dirty="0"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3000" b="1">
                <a:solidFill>
                  <a:schemeClr val="accent6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뽀로로 아이스크림왕국</a:t>
            </a:r>
            <a:endParaRPr lang="en-US" altLang="ko-KR" sz="3000" b="1">
              <a:solidFill>
                <a:schemeClr val="accent6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220578"/>
            <a:ext cx="2007281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나눔고딕" pitchFamily="50" charset="-127"/>
                <a:ea typeface="나눔고딕" pitchFamily="50" charset="-127"/>
              </a:rPr>
              <a:t>※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나눔고딕" pitchFamily="50" charset="-127"/>
                <a:ea typeface="나눔고딕" pitchFamily="50" charset="-127"/>
              </a:rPr>
              <a:t>찾아오시는 길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928934"/>
            <a:ext cx="5935373" cy="35719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28596" y="785794"/>
            <a:ext cx="6752169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tx2"/>
                </a:solidFill>
                <a:latin typeface="나눔고딕" pitchFamily="50" charset="-127"/>
                <a:ea typeface="나눔고딕" pitchFamily="50" charset="-127"/>
              </a:rPr>
              <a:t>◎ 대중교통 이용 시</a:t>
            </a:r>
            <a:endParaRPr lang="en-US" altLang="ko-KR" b="1" dirty="0">
              <a:solidFill>
                <a:schemeClr val="tx2"/>
              </a:solidFill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1600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16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버스</a:t>
            </a:r>
            <a:r>
              <a:rPr lang="ko-KR" altLang="en-US" sz="1600" dirty="0">
                <a:latin typeface="나눔고딕" pitchFamily="50" charset="-127"/>
                <a:ea typeface="나눔고딕" pitchFamily="50" charset="-127"/>
              </a:rPr>
              <a:t> 간선버스 </a:t>
            </a:r>
            <a:r>
              <a:rPr lang="en-US" altLang="ko-KR" sz="1600" dirty="0">
                <a:latin typeface="나눔고딕" pitchFamily="50" charset="-127"/>
                <a:ea typeface="나눔고딕" pitchFamily="50" charset="-127"/>
              </a:rPr>
              <a:t>: 10, 23, 35 </a:t>
            </a:r>
            <a:r>
              <a:rPr lang="ko-KR" altLang="en-US" sz="1600" dirty="0">
                <a:latin typeface="나눔고딕" pitchFamily="50" charset="-127"/>
                <a:ea typeface="나눔고딕" pitchFamily="50" charset="-127"/>
              </a:rPr>
              <a:t>백운공원 정류장에서 하차</a:t>
            </a:r>
            <a:endParaRPr lang="en-US" altLang="ko-KR" sz="1600" dirty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1600" dirty="0">
                <a:latin typeface="나눔고딕" pitchFamily="50" charset="-127"/>
                <a:ea typeface="나눔고딕" pitchFamily="50" charset="-127"/>
              </a:rPr>
              <a:t>         </a:t>
            </a:r>
            <a:r>
              <a:rPr lang="ko-KR" altLang="en-US" sz="1600" dirty="0">
                <a:latin typeface="나눔고딕" pitchFamily="50" charset="-127"/>
                <a:ea typeface="나눔고딕" pitchFamily="50" charset="-127"/>
              </a:rPr>
              <a:t>마을버스 </a:t>
            </a:r>
            <a:r>
              <a:rPr lang="en-US" altLang="ko-KR" sz="1600" dirty="0">
                <a:latin typeface="나눔고딕" pitchFamily="50" charset="-127"/>
                <a:ea typeface="나눔고딕" pitchFamily="50" charset="-127"/>
              </a:rPr>
              <a:t>: 564, 564-1 </a:t>
            </a:r>
            <a:r>
              <a:rPr lang="ko-KR" altLang="en-US" sz="1600" dirty="0">
                <a:latin typeface="나눔고딕" pitchFamily="50" charset="-127"/>
                <a:ea typeface="나눔고딕" pitchFamily="50" charset="-127"/>
              </a:rPr>
              <a:t>백운공원 정류장에서 하차</a:t>
            </a:r>
            <a:endParaRPr lang="en-US" altLang="ko-KR" sz="1600" dirty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1600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16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전철</a:t>
            </a:r>
            <a:r>
              <a:rPr lang="ko-KR" altLang="en-US" sz="16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600" dirty="0"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1600" dirty="0">
                <a:latin typeface="나눔고딕" pitchFamily="50" charset="-127"/>
                <a:ea typeface="나눔고딕" pitchFamily="50" charset="-127"/>
              </a:rPr>
              <a:t>호선 </a:t>
            </a:r>
            <a:r>
              <a:rPr lang="ko-KR" altLang="en-US" sz="1600" dirty="0" err="1">
                <a:latin typeface="나눔고딕" pitchFamily="50" charset="-127"/>
                <a:ea typeface="나눔고딕" pitchFamily="50" charset="-127"/>
              </a:rPr>
              <a:t>백운역</a:t>
            </a:r>
            <a:r>
              <a:rPr lang="ko-KR" altLang="en-US" sz="16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600" dirty="0">
                <a:latin typeface="나눔고딕" pitchFamily="50" charset="-127"/>
                <a:ea typeface="나눔고딕" pitchFamily="50" charset="-127"/>
              </a:rPr>
              <a:t>2</a:t>
            </a:r>
            <a:r>
              <a:rPr lang="ko-KR" altLang="en-US" sz="1600" dirty="0">
                <a:latin typeface="나눔고딕" pitchFamily="50" charset="-127"/>
                <a:ea typeface="나눔고딕" pitchFamily="50" charset="-127"/>
              </a:rPr>
              <a:t>번 출구</a:t>
            </a:r>
            <a:r>
              <a:rPr lang="en-US" altLang="ko-KR" sz="16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600" dirty="0">
                <a:latin typeface="나눔고딕" pitchFamily="50" charset="-127"/>
                <a:ea typeface="나눔고딕" pitchFamily="50" charset="-127"/>
              </a:rPr>
              <a:t>백운공원 방면으로 </a:t>
            </a:r>
            <a:r>
              <a:rPr lang="en-US" altLang="ko-KR" sz="1600" dirty="0">
                <a:latin typeface="나눔고딕" pitchFamily="50" charset="-127"/>
                <a:ea typeface="나눔고딕" pitchFamily="50" charset="-127"/>
              </a:rPr>
              <a:t>350M(</a:t>
            </a:r>
            <a:r>
              <a:rPr lang="ko-KR" altLang="en-US" sz="1600" dirty="0">
                <a:latin typeface="나눔고딕" pitchFamily="50" charset="-127"/>
                <a:ea typeface="나눔고딕" pitchFamily="50" charset="-127"/>
              </a:rPr>
              <a:t>도보</a:t>
            </a:r>
            <a:r>
              <a:rPr lang="en-US" altLang="ko-KR" sz="1600" dirty="0">
                <a:latin typeface="나눔고딕" pitchFamily="50" charset="-127"/>
                <a:ea typeface="나눔고딕" pitchFamily="50" charset="-127"/>
              </a:rPr>
              <a:t>5</a:t>
            </a:r>
            <a:r>
              <a:rPr lang="ko-KR" altLang="en-US" sz="1600" dirty="0">
                <a:latin typeface="나눔고딕" pitchFamily="50" charset="-127"/>
                <a:ea typeface="나눔고딕" pitchFamily="50" charset="-127"/>
              </a:rPr>
              <a:t>분</a:t>
            </a:r>
            <a:r>
              <a:rPr lang="en-US" altLang="ko-KR" sz="1600" dirty="0">
                <a:latin typeface="나눔고딕" pitchFamily="50" charset="-127"/>
                <a:ea typeface="나눔고딕" pitchFamily="50" charset="-127"/>
              </a:rPr>
              <a:t>)</a:t>
            </a:r>
          </a:p>
          <a:p>
            <a:r>
              <a:rPr lang="ko-KR" altLang="en-US" b="1" dirty="0">
                <a:solidFill>
                  <a:schemeClr val="tx2"/>
                </a:solidFill>
                <a:latin typeface="나눔고딕" pitchFamily="50" charset="-127"/>
                <a:ea typeface="나눔고딕" pitchFamily="50" charset="-127"/>
              </a:rPr>
              <a:t>◎ 자가용 이용 시</a:t>
            </a:r>
            <a:endParaRPr lang="en-US" altLang="ko-KR" b="1" dirty="0">
              <a:solidFill>
                <a:schemeClr val="tx2"/>
              </a:solidFill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1600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1600" b="1" dirty="0" err="1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네비게이션</a:t>
            </a:r>
            <a:r>
              <a:rPr lang="ko-KR" altLang="en-US" sz="16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600" dirty="0">
                <a:latin typeface="나눔고딕" pitchFamily="50" charset="-127"/>
                <a:ea typeface="나눔고딕" pitchFamily="50" charset="-127"/>
              </a:rPr>
              <a:t>‘</a:t>
            </a:r>
            <a:r>
              <a:rPr lang="ko-KR" altLang="en-US" sz="1600" dirty="0">
                <a:latin typeface="나눔고딕" pitchFamily="50" charset="-127"/>
                <a:ea typeface="나눔고딕" pitchFamily="50" charset="-127"/>
              </a:rPr>
              <a:t>부평아트센터</a:t>
            </a:r>
            <a:r>
              <a:rPr lang="en-US" altLang="ko-KR" sz="1600" dirty="0">
                <a:latin typeface="나눔고딕" pitchFamily="50" charset="-127"/>
                <a:ea typeface="나눔고딕" pitchFamily="50" charset="-127"/>
              </a:rPr>
              <a:t>’ </a:t>
            </a:r>
            <a:r>
              <a:rPr lang="ko-KR" altLang="en-US" sz="1600" dirty="0">
                <a:latin typeface="나눔고딕" pitchFamily="50" charset="-127"/>
                <a:ea typeface="나눔고딕" pitchFamily="50" charset="-127"/>
              </a:rPr>
              <a:t>혹은 </a:t>
            </a:r>
            <a:r>
              <a:rPr lang="en-US" altLang="ko-KR" sz="1600" dirty="0">
                <a:latin typeface="나눔고딕" pitchFamily="50" charset="-127"/>
                <a:ea typeface="나눔고딕" pitchFamily="50" charset="-127"/>
              </a:rPr>
              <a:t>‘</a:t>
            </a:r>
            <a:r>
              <a:rPr lang="ko-KR" altLang="en-US" sz="1600" dirty="0">
                <a:latin typeface="나눔고딕" pitchFamily="50" charset="-127"/>
                <a:ea typeface="나눔고딕" pitchFamily="50" charset="-127"/>
              </a:rPr>
              <a:t>부평문화예술회관</a:t>
            </a:r>
            <a:r>
              <a:rPr lang="en-US" altLang="ko-KR" sz="1600" dirty="0">
                <a:latin typeface="나눔고딕" pitchFamily="50" charset="-127"/>
                <a:ea typeface="나눔고딕" pitchFamily="50" charset="-127"/>
              </a:rPr>
              <a:t>’</a:t>
            </a:r>
            <a:r>
              <a:rPr lang="ko-KR" altLang="en-US" sz="1600" dirty="0">
                <a:latin typeface="나눔고딕" pitchFamily="50" charset="-127"/>
                <a:ea typeface="나눔고딕" pitchFamily="50" charset="-127"/>
              </a:rPr>
              <a:t>으로 검색하시면 됩니다</a:t>
            </a:r>
            <a:r>
              <a:rPr lang="en-US" altLang="ko-KR" sz="1600" dirty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r>
              <a:rPr lang="en-US" altLang="ko-KR" sz="1600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16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주차안내</a:t>
            </a:r>
            <a:r>
              <a:rPr lang="ko-KR" altLang="en-US" sz="1600" dirty="0">
                <a:latin typeface="나눔고딕" pitchFamily="50" charset="-127"/>
                <a:ea typeface="나눔고딕" pitchFamily="50" charset="-127"/>
              </a:rPr>
              <a:t> 총</a:t>
            </a:r>
            <a:r>
              <a:rPr lang="en-US" altLang="ko-KR" sz="1600" dirty="0">
                <a:latin typeface="나눔고딕" pitchFamily="50" charset="-127"/>
                <a:ea typeface="나눔고딕" pitchFamily="50" charset="-127"/>
              </a:rPr>
              <a:t>264</a:t>
            </a:r>
            <a:r>
              <a:rPr lang="ko-KR" altLang="en-US" sz="1600" dirty="0">
                <a:latin typeface="나눔고딕" pitchFamily="50" charset="-127"/>
                <a:ea typeface="나눔고딕" pitchFamily="50" charset="-127"/>
              </a:rPr>
              <a:t>대</a:t>
            </a:r>
            <a:r>
              <a:rPr lang="en-US" altLang="ko-KR" sz="1600" dirty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600" dirty="0">
                <a:latin typeface="나눔고딕" pitchFamily="50" charset="-127"/>
                <a:ea typeface="나눔고딕" pitchFamily="50" charset="-127"/>
              </a:rPr>
              <a:t>옥내 </a:t>
            </a:r>
            <a:r>
              <a:rPr lang="en-US" altLang="ko-KR" sz="1600" dirty="0">
                <a:latin typeface="나눔고딕" pitchFamily="50" charset="-127"/>
                <a:ea typeface="나눔고딕" pitchFamily="50" charset="-127"/>
              </a:rPr>
              <a:t>220</a:t>
            </a:r>
            <a:r>
              <a:rPr lang="ko-KR" altLang="en-US" sz="1600" dirty="0">
                <a:latin typeface="나눔고딕" pitchFamily="50" charset="-127"/>
                <a:ea typeface="나눔고딕" pitchFamily="50" charset="-127"/>
              </a:rPr>
              <a:t>대</a:t>
            </a:r>
            <a:r>
              <a:rPr lang="en-US" altLang="ko-KR" sz="1600" dirty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1600" dirty="0">
                <a:latin typeface="나눔고딕" pitchFamily="50" charset="-127"/>
                <a:ea typeface="나눔고딕" pitchFamily="50" charset="-127"/>
              </a:rPr>
              <a:t>옥외</a:t>
            </a:r>
            <a:r>
              <a:rPr lang="en-US" altLang="ko-KR" sz="1600" dirty="0">
                <a:latin typeface="나눔고딕" pitchFamily="50" charset="-127"/>
                <a:ea typeface="나눔고딕" pitchFamily="50" charset="-127"/>
              </a:rPr>
              <a:t>44</a:t>
            </a:r>
            <a:r>
              <a:rPr lang="ko-KR" altLang="en-US" sz="1600" dirty="0">
                <a:latin typeface="나눔고딕" pitchFamily="50" charset="-127"/>
                <a:ea typeface="나눔고딕" pitchFamily="50" charset="-127"/>
              </a:rPr>
              <a:t>대</a:t>
            </a:r>
            <a:r>
              <a:rPr lang="en-US" altLang="ko-KR" sz="1600" dirty="0">
                <a:latin typeface="나눔고딕" pitchFamily="50" charset="-127"/>
                <a:ea typeface="나눔고딕" pitchFamily="50" charset="-127"/>
              </a:rPr>
              <a:t>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1992</TotalTime>
  <Words>313</Words>
  <Application>Microsoft Office PowerPoint</Application>
  <PresentationFormat>화면 슬라이드 쇼(4:3)</PresentationFormat>
  <Paragraphs>54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uu</dc:creator>
  <cp:lastModifiedBy>(주)창라이프</cp:lastModifiedBy>
  <cp:revision>990</cp:revision>
  <dcterms:created xsi:type="dcterms:W3CDTF">2015-04-08T04:51:31Z</dcterms:created>
  <dcterms:modified xsi:type="dcterms:W3CDTF">2021-03-24T11:09:05Z</dcterms:modified>
</cp:coreProperties>
</file>