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374" r:id="rId2"/>
    <p:sldId id="486" r:id="rId3"/>
  </p:sldIdLst>
  <p:sldSz cx="10477500" cy="6858000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Times New Roman" pitchFamily="18" charset="0"/>
        <a:ea typeface="산돌 도로표지판M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1162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2205">
          <p15:clr>
            <a:srgbClr val="A4A3A4"/>
          </p15:clr>
        </p15:guide>
        <p15:guide id="6" orient="horz" pos="4201">
          <p15:clr>
            <a:srgbClr val="A4A3A4"/>
          </p15:clr>
        </p15:guide>
        <p15:guide id="7" orient="horz" pos="3657">
          <p15:clr>
            <a:srgbClr val="A4A3A4"/>
          </p15:clr>
        </p15:guide>
        <p15:guide id="8" pos="125">
          <p15:clr>
            <a:srgbClr val="A4A3A4"/>
          </p15:clr>
        </p15:guide>
        <p15:guide id="9" pos="397">
          <p15:clr>
            <a:srgbClr val="A4A3A4"/>
          </p15:clr>
        </p15:guide>
        <p15:guide id="10" pos="2846">
          <p15:clr>
            <a:srgbClr val="A4A3A4"/>
          </p15:clr>
        </p15:guide>
        <p15:guide id="11" pos="6475">
          <p15:clr>
            <a:srgbClr val="A4A3A4"/>
          </p15:clr>
        </p15:guide>
        <p15:guide id="12" pos="4343">
          <p15:clr>
            <a:srgbClr val="A4A3A4"/>
          </p15:clr>
        </p15:guide>
        <p15:guide id="13" pos="4842">
          <p15:clr>
            <a:srgbClr val="A4A3A4"/>
          </p15:clr>
        </p15:guide>
        <p15:guide id="14" pos="1758">
          <p15:clr>
            <a:srgbClr val="A4A3A4"/>
          </p15:clr>
        </p15:guide>
        <p15:guide id="15" pos="5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  <a:srgbClr val="FF6699"/>
    <a:srgbClr val="0000FF"/>
    <a:srgbClr val="000066"/>
    <a:srgbClr val="990000"/>
    <a:srgbClr val="FF00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7" autoAdjust="0"/>
    <p:restoredTop sz="99640" autoAdjust="0"/>
  </p:normalViewPr>
  <p:slideViewPr>
    <p:cSldViewPr showGuides="1">
      <p:cViewPr varScale="1">
        <p:scale>
          <a:sx n="86" d="100"/>
          <a:sy n="86" d="100"/>
        </p:scale>
        <p:origin x="1306" y="62"/>
      </p:cViewPr>
      <p:guideLst>
        <p:guide orient="horz" pos="300"/>
        <p:guide orient="horz" pos="890"/>
        <p:guide orient="horz" pos="1162"/>
        <p:guide orient="horz" pos="3884"/>
        <p:guide orient="horz" pos="2205"/>
        <p:guide orient="horz" pos="4201"/>
        <p:guide orient="horz" pos="3657"/>
        <p:guide pos="125"/>
        <p:guide pos="397"/>
        <p:guide pos="2846"/>
        <p:guide pos="6475"/>
        <p:guide pos="4343"/>
        <p:guide pos="4842"/>
        <p:guide pos="1758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64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0FC262-4B62-410F-8CBD-CABE488353C2}" type="datetimeFigureOut">
              <a:rPr lang="ko-KR" altLang="en-US"/>
              <a:pPr>
                <a:defRPr/>
              </a:pPr>
              <a:t>2022-10-07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D9FBF0-AF22-4DBF-8C7A-ED318644CF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7835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881DEA9E-ED62-4321-9C29-C49AF3D0C7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3919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555625" y="744538"/>
            <a:ext cx="56864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1DEA9E-ED62-4321-9C29-C49AF3D0C766}" type="slidenum">
              <a:rPr lang="en-US" altLang="ko-KR" smtClean="0"/>
              <a:pPr>
                <a:defRPr/>
              </a:pPr>
              <a:t>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635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555625" y="744538"/>
            <a:ext cx="56864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1DEA9E-ED62-4321-9C29-C49AF3D0C766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478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제목, 내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0" descr="efact_master"/>
          <p:cNvPicPr>
            <a:picLocks noChangeAspect="1" noChangeArrowheads="1"/>
          </p:cNvPicPr>
          <p:nvPr userDrawn="1"/>
        </p:nvPicPr>
        <p:blipFill>
          <a:blip r:embed="rId2" cstate="print"/>
          <a:srcRect t="94231"/>
          <a:stretch>
            <a:fillRect/>
          </a:stretch>
        </p:blipFill>
        <p:spPr bwMode="auto">
          <a:xfrm>
            <a:off x="0" y="6481763"/>
            <a:ext cx="104775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2"/>
          <p:cNvSpPr>
            <a:spLocks noChangeArrowheads="1"/>
          </p:cNvSpPr>
          <p:nvPr userDrawn="1"/>
        </p:nvSpPr>
        <p:spPr bwMode="auto">
          <a:xfrm>
            <a:off x="122238" y="6553200"/>
            <a:ext cx="635476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pPr>
              <a:buFont typeface="Wingdings" pitchFamily="2" charset="2"/>
              <a:buNone/>
              <a:defRPr/>
            </a:pPr>
            <a:endParaRPr lang="en-US" altLang="ko-KR" sz="1200" dirty="0">
              <a:solidFill>
                <a:schemeClr val="bg1"/>
              </a:solidFill>
              <a:latin typeface="Tahoma" pitchFamily="34" charset="0"/>
              <a:ea typeface="가는각진제목체" pitchFamily="18" charset="-127"/>
            </a:endParaRPr>
          </a:p>
        </p:txBody>
      </p:sp>
      <p:sp>
        <p:nvSpPr>
          <p:cNvPr id="8" name="Rectangle 44"/>
          <p:cNvSpPr>
            <a:spLocks noChangeArrowheads="1"/>
          </p:cNvSpPr>
          <p:nvPr userDrawn="1"/>
        </p:nvSpPr>
        <p:spPr bwMode="auto">
          <a:xfrm>
            <a:off x="0" y="0"/>
            <a:ext cx="10477500" cy="6888163"/>
          </a:xfrm>
          <a:prstGeom prst="rect">
            <a:avLst/>
          </a:prstGeom>
          <a:noFill/>
          <a:ln w="3175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95250" y="6570663"/>
            <a:ext cx="4327525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900" dirty="0">
                <a:solidFill>
                  <a:schemeClr val="bg1">
                    <a:lumMod val="9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살아있는 생각</a:t>
            </a:r>
            <a:r>
              <a:rPr lang="en-US" altLang="ko-KR" sz="900" dirty="0">
                <a:solidFill>
                  <a:schemeClr val="bg1">
                    <a:lumMod val="9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900" dirty="0">
                <a:solidFill>
                  <a:schemeClr val="bg1">
                    <a:lumMod val="9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생동감 있는 몸짓  </a:t>
            </a:r>
            <a:r>
              <a:rPr lang="en-US" altLang="ko-KR" sz="900" dirty="0">
                <a:solidFill>
                  <a:schemeClr val="bg1">
                    <a:lumMod val="9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Since 1994</a:t>
            </a:r>
            <a:r>
              <a:rPr lang="ko-KR" altLang="en-US" sz="900" dirty="0">
                <a:solidFill>
                  <a:schemeClr val="bg1">
                    <a:lumMod val="9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9899650" y="6540500"/>
            <a:ext cx="3603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fld id="{101135B5-09C3-41B2-A63A-385F6714BD3F}" type="slidenum">
              <a:rPr lang="ko-KR" altLang="en-US" sz="110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endParaRPr lang="en-US" altLang="ko-KR" sz="11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3865" y="275012"/>
            <a:ext cx="8703810" cy="1143240"/>
          </a:xfrm>
          <a:prstGeom prst="rect">
            <a:avLst/>
          </a:prstGeom>
        </p:spPr>
        <p:txBody>
          <a:bodyPr lIns="80147" tIns="40074" rIns="80147" bIns="40074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83865" y="1599673"/>
            <a:ext cx="4282986" cy="4526884"/>
          </a:xfrm>
          <a:prstGeom prst="rect">
            <a:avLst/>
          </a:prstGeom>
        </p:spPr>
        <p:txBody>
          <a:bodyPr lIns="80147" tIns="40074" rIns="80147" bIns="40074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904687" y="1599674"/>
            <a:ext cx="4282988" cy="2194329"/>
          </a:xfrm>
          <a:prstGeom prst="rect">
            <a:avLst/>
          </a:prstGeom>
        </p:spPr>
        <p:txBody>
          <a:bodyPr lIns="80147" tIns="40074" rIns="80147" bIns="40074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904687" y="3932229"/>
            <a:ext cx="4282988" cy="2194329"/>
          </a:xfrm>
          <a:prstGeom prst="rect">
            <a:avLst/>
          </a:prstGeom>
        </p:spPr>
        <p:txBody>
          <a:bodyPr lIns="80147" tIns="40074" rIns="80147" bIns="40074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23875" y="6245225"/>
            <a:ext cx="244475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79813" y="6245225"/>
            <a:ext cx="33178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32750" y="6619875"/>
            <a:ext cx="244475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2172F-98CA-4ED9-B0FA-F7BA5BBC6C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pitchFamily="34" charset="0"/>
          <a:ea typeface="+mn-ea"/>
        </a:defRPr>
      </a:lvl4pPr>
      <a:lvl5pPr marL="2055813" indent="-227013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5pPr>
      <a:lvl6pPr marL="2513013" indent="-227013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213" indent="-227013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413" indent="-227013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613" indent="-227013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0"/>
          <p:cNvSpPr txBox="1">
            <a:spLocks noChangeArrowheads="1"/>
          </p:cNvSpPr>
          <p:nvPr/>
        </p:nvSpPr>
        <p:spPr bwMode="auto">
          <a:xfrm>
            <a:off x="8223250" y="0"/>
            <a:ext cx="8191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>
            <a:spAutoFit/>
          </a:bodyPr>
          <a:lstStyle/>
          <a:p>
            <a:pPr algn="ctr"/>
            <a:r>
              <a:rPr lang="ko-KR" altLang="en-US" sz="1300" b="1">
                <a:solidFill>
                  <a:srgbClr val="FFFFFF"/>
                </a:solidFill>
                <a:latin typeface="Tahoma" pitchFamily="34" charset="0"/>
              </a:rPr>
              <a:t>자  본  금</a:t>
            </a:r>
          </a:p>
        </p:txBody>
      </p:sp>
      <p:sp>
        <p:nvSpPr>
          <p:cNvPr id="6147" name="AutoShape 53"/>
          <p:cNvSpPr>
            <a:spLocks noChangeArrowheads="1"/>
          </p:cNvSpPr>
          <p:nvPr/>
        </p:nvSpPr>
        <p:spPr bwMode="gray">
          <a:xfrm>
            <a:off x="6470650" y="2775764"/>
            <a:ext cx="3187700" cy="569913"/>
          </a:xfrm>
          <a:prstGeom prst="roundRect">
            <a:avLst>
              <a:gd name="adj" fmla="val 11921"/>
            </a:avLst>
          </a:prstGeom>
          <a:solidFill>
            <a:srgbClr val="FFFFFF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lIns="89984" tIns="45712" rIns="91424" bIns="45712" anchor="ctr"/>
          <a:lstStyle/>
          <a:p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  2010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년 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5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월 ㈜유즈넷플러스</a:t>
            </a:r>
          </a:p>
          <a:p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  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2019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년 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8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월 ㈜</a:t>
            </a:r>
            <a:r>
              <a:rPr lang="ko-KR" altLang="en-US" sz="1300" dirty="0" err="1">
                <a:latin typeface="-윤고딕330" pitchFamily="18" charset="-127"/>
                <a:ea typeface="-윤고딕330" pitchFamily="18" charset="-127"/>
              </a:rPr>
              <a:t>라이브컬쳐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 </a:t>
            </a:r>
            <a:r>
              <a:rPr lang="ko-KR" altLang="en-US" sz="1300" dirty="0" err="1">
                <a:latin typeface="-윤고딕330" pitchFamily="18" charset="-127"/>
                <a:ea typeface="-윤고딕330" pitchFamily="18" charset="-127"/>
              </a:rPr>
              <a:t>법인명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 변경</a:t>
            </a:r>
          </a:p>
        </p:txBody>
      </p:sp>
      <p:sp>
        <p:nvSpPr>
          <p:cNvPr id="6148" name="Text Box 63"/>
          <p:cNvSpPr txBox="1">
            <a:spLocks noChangeArrowheads="1"/>
          </p:cNvSpPr>
          <p:nvPr/>
        </p:nvSpPr>
        <p:spPr bwMode="auto">
          <a:xfrm>
            <a:off x="1158474" y="3501008"/>
            <a:ext cx="1843486" cy="36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4" tIns="45712" rIns="91424" bIns="45712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 dirty="0">
                <a:latin typeface="-윤고딕330" pitchFamily="18" charset="-127"/>
                <a:ea typeface="-윤고딕330" pitchFamily="18" charset="-127"/>
              </a:rPr>
              <a:t>(</a:t>
            </a:r>
            <a:r>
              <a:rPr lang="ko-KR" altLang="en-US" b="1" dirty="0">
                <a:latin typeface="-윤고딕330" pitchFamily="18" charset="-127"/>
                <a:ea typeface="-윤고딕330" pitchFamily="18" charset="-127"/>
              </a:rPr>
              <a:t>주</a:t>
            </a:r>
            <a:r>
              <a:rPr lang="en-US" altLang="ko-KR" b="1" dirty="0">
                <a:latin typeface="-윤고딕330" pitchFamily="18" charset="-127"/>
                <a:ea typeface="-윤고딕330" pitchFamily="18" charset="-127"/>
              </a:rPr>
              <a:t>) </a:t>
            </a:r>
            <a:r>
              <a:rPr lang="ko-KR" altLang="en-US" b="1" dirty="0" err="1">
                <a:latin typeface="-윤고딕330" pitchFamily="18" charset="-127"/>
                <a:ea typeface="-윤고딕330" pitchFamily="18" charset="-127"/>
              </a:rPr>
              <a:t>라이브컬쳐</a:t>
            </a:r>
            <a:endParaRPr lang="ko-KR" altLang="en-US" b="1" dirty="0">
              <a:latin typeface="-윤고딕330" pitchFamily="18" charset="-127"/>
              <a:ea typeface="-윤고딕330" pitchFamily="18" charset="-127"/>
            </a:endParaRPr>
          </a:p>
        </p:txBody>
      </p:sp>
      <p:sp>
        <p:nvSpPr>
          <p:cNvPr id="33" name="순서도: 종속 처리 32"/>
          <p:cNvSpPr/>
          <p:nvPr/>
        </p:nvSpPr>
        <p:spPr>
          <a:xfrm>
            <a:off x="4791075" y="2815452"/>
            <a:ext cx="1473200" cy="500062"/>
          </a:xfrm>
          <a:prstGeom prst="flowChartPredefinedProcess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 dirty="0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설 </a:t>
            </a:r>
            <a:r>
              <a:rPr lang="ko-KR" altLang="en-US" sz="1400" dirty="0" err="1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립</a:t>
            </a:r>
            <a:r>
              <a:rPr lang="ko-KR" altLang="en-US" sz="1400" dirty="0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 </a:t>
            </a:r>
          </a:p>
        </p:txBody>
      </p:sp>
      <p:sp>
        <p:nvSpPr>
          <p:cNvPr id="6153" name="AutoShape 53"/>
          <p:cNvSpPr>
            <a:spLocks noChangeArrowheads="1"/>
          </p:cNvSpPr>
          <p:nvPr/>
        </p:nvSpPr>
        <p:spPr bwMode="gray">
          <a:xfrm>
            <a:off x="6470650" y="4464298"/>
            <a:ext cx="3187700" cy="569912"/>
          </a:xfrm>
          <a:prstGeom prst="roundRect">
            <a:avLst>
              <a:gd name="adj" fmla="val 11921"/>
            </a:avLst>
          </a:prstGeom>
          <a:solidFill>
            <a:srgbClr val="FFFFFF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lIns="89984" tIns="45712" rIns="91424" bIns="45712" anchor="ctr"/>
          <a:lstStyle/>
          <a:p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경기도 수원시 권선구 정조로 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514</a:t>
            </a:r>
            <a:r>
              <a:rPr lang="ko-KR" altLang="en-US" sz="1300" dirty="0" err="1">
                <a:latin typeface="-윤고딕330" pitchFamily="18" charset="-127"/>
                <a:ea typeface="-윤고딕330" pitchFamily="18" charset="-127"/>
              </a:rPr>
              <a:t>번길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 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21</a:t>
            </a:r>
            <a:endParaRPr lang="ko-KR" altLang="en-US" sz="1300" dirty="0">
              <a:latin typeface="-윤고딕330" pitchFamily="18" charset="-127"/>
              <a:ea typeface="-윤고딕330" pitchFamily="18" charset="-127"/>
            </a:endParaRPr>
          </a:p>
        </p:txBody>
      </p:sp>
      <p:sp>
        <p:nvSpPr>
          <p:cNvPr id="20" name="순서도: 종속 처리 19"/>
          <p:cNvSpPr/>
          <p:nvPr/>
        </p:nvSpPr>
        <p:spPr>
          <a:xfrm>
            <a:off x="4776788" y="4503985"/>
            <a:ext cx="1473200" cy="500063"/>
          </a:xfrm>
          <a:prstGeom prst="flowChartPredefinedProcess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 dirty="0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사업장</a:t>
            </a:r>
            <a:r>
              <a:rPr lang="ko-KR" altLang="en-US" dirty="0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 </a:t>
            </a:r>
          </a:p>
        </p:txBody>
      </p:sp>
      <p:sp>
        <p:nvSpPr>
          <p:cNvPr id="6155" name="AutoShape 53"/>
          <p:cNvSpPr>
            <a:spLocks noChangeArrowheads="1"/>
          </p:cNvSpPr>
          <p:nvPr/>
        </p:nvSpPr>
        <p:spPr bwMode="gray">
          <a:xfrm>
            <a:off x="6470650" y="1988364"/>
            <a:ext cx="3187700" cy="569913"/>
          </a:xfrm>
          <a:prstGeom prst="roundRect">
            <a:avLst>
              <a:gd name="adj" fmla="val 11921"/>
            </a:avLst>
          </a:prstGeom>
          <a:solidFill>
            <a:srgbClr val="FFFFFF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lIns="89984" tIns="45712" rIns="91424" bIns="45712" anchor="ctr"/>
          <a:lstStyle/>
          <a:p>
            <a:r>
              <a:rPr lang="en-US" altLang="ko-KR" sz="1300" b="1" dirty="0">
                <a:latin typeface="-윤고딕330" pitchFamily="18" charset="-127"/>
                <a:ea typeface="-윤고딕330" pitchFamily="18" charset="-127"/>
              </a:rPr>
              <a:t>  </a:t>
            </a:r>
            <a:r>
              <a:rPr lang="ko-KR" altLang="en-US" sz="1300" b="1" dirty="0">
                <a:latin typeface="-윤고딕330" pitchFamily="18" charset="-127"/>
                <a:ea typeface="-윤고딕330" pitchFamily="18" charset="-127"/>
              </a:rPr>
              <a:t>주식회사 </a:t>
            </a:r>
            <a:r>
              <a:rPr lang="ko-KR" altLang="en-US" sz="1300" b="1" dirty="0" err="1">
                <a:latin typeface="-윤고딕330" pitchFamily="18" charset="-127"/>
                <a:ea typeface="-윤고딕330" pitchFamily="18" charset="-127"/>
              </a:rPr>
              <a:t>라이브컬쳐</a:t>
            </a:r>
            <a:r>
              <a:rPr lang="ko-KR" altLang="en-US" sz="1300" b="1" dirty="0">
                <a:latin typeface="-윤고딕330" pitchFamily="18" charset="-127"/>
                <a:ea typeface="-윤고딕330" pitchFamily="18" charset="-127"/>
              </a:rPr>
              <a:t> </a:t>
            </a:r>
          </a:p>
        </p:txBody>
      </p:sp>
      <p:sp>
        <p:nvSpPr>
          <p:cNvPr id="24" name="순서도: 종속 처리 23"/>
          <p:cNvSpPr/>
          <p:nvPr/>
        </p:nvSpPr>
        <p:spPr>
          <a:xfrm>
            <a:off x="4791075" y="2026464"/>
            <a:ext cx="1473200" cy="500063"/>
          </a:xfrm>
          <a:prstGeom prst="flowChartPredefinedProcess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 dirty="0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회사명 </a:t>
            </a:r>
          </a:p>
        </p:txBody>
      </p:sp>
      <p:sp>
        <p:nvSpPr>
          <p:cNvPr id="6157" name="AutoShape 53"/>
          <p:cNvSpPr>
            <a:spLocks noChangeArrowheads="1"/>
          </p:cNvSpPr>
          <p:nvPr/>
        </p:nvSpPr>
        <p:spPr bwMode="gray">
          <a:xfrm>
            <a:off x="6470650" y="3633014"/>
            <a:ext cx="3187700" cy="569913"/>
          </a:xfrm>
          <a:prstGeom prst="roundRect">
            <a:avLst>
              <a:gd name="adj" fmla="val 11921"/>
            </a:avLst>
          </a:prstGeom>
          <a:solidFill>
            <a:srgbClr val="FFFFFF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lIns="89984" tIns="45712" rIns="91424" bIns="45712" anchor="ctr"/>
          <a:lstStyle/>
          <a:p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 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라이브콘서트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, 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뮤지컬</a:t>
            </a:r>
            <a:r>
              <a:rPr lang="en-US" altLang="ko-KR" sz="1300" dirty="0">
                <a:latin typeface="-윤고딕330" pitchFamily="18" charset="-127"/>
                <a:ea typeface="-윤고딕330" pitchFamily="18" charset="-127"/>
              </a:rPr>
              <a:t>, </a:t>
            </a:r>
            <a:r>
              <a:rPr lang="ko-KR" altLang="en-US" sz="1300" dirty="0">
                <a:latin typeface="-윤고딕330" pitchFamily="18" charset="-127"/>
                <a:ea typeface="-윤고딕330" pitchFamily="18" charset="-127"/>
              </a:rPr>
              <a:t>전시</a:t>
            </a:r>
            <a:endParaRPr lang="en-US" altLang="ko-KR" sz="1300" dirty="0">
              <a:latin typeface="-윤고딕330" pitchFamily="18" charset="-127"/>
              <a:ea typeface="-윤고딕330" pitchFamily="18" charset="-127"/>
            </a:endParaRPr>
          </a:p>
        </p:txBody>
      </p:sp>
      <p:sp>
        <p:nvSpPr>
          <p:cNvPr id="26" name="순서도: 종속 처리 25"/>
          <p:cNvSpPr/>
          <p:nvPr/>
        </p:nvSpPr>
        <p:spPr>
          <a:xfrm>
            <a:off x="4791075" y="3615552"/>
            <a:ext cx="1473200" cy="500062"/>
          </a:xfrm>
          <a:prstGeom prst="flowChartPredefinedProcess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 dirty="0">
                <a:solidFill>
                  <a:schemeClr val="tx1"/>
                </a:solidFill>
                <a:latin typeface="-윤고딕330" pitchFamily="18" charset="-127"/>
                <a:ea typeface="-윤고딕330" pitchFamily="18" charset="-127"/>
              </a:rPr>
              <a:t>사업분야</a:t>
            </a:r>
          </a:p>
        </p:txBody>
      </p:sp>
      <p:grpSp>
        <p:nvGrpSpPr>
          <p:cNvPr id="3" name="그룹 20"/>
          <p:cNvGrpSpPr/>
          <p:nvPr/>
        </p:nvGrpSpPr>
        <p:grpSpPr>
          <a:xfrm>
            <a:off x="0" y="620713"/>
            <a:ext cx="3078163" cy="360362"/>
            <a:chOff x="0" y="620713"/>
            <a:chExt cx="3078163" cy="360362"/>
          </a:xfrm>
          <a:solidFill>
            <a:srgbClr val="0070C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22" name="직사각형 21"/>
            <p:cNvSpPr/>
            <p:nvPr/>
          </p:nvSpPr>
          <p:spPr>
            <a:xfrm>
              <a:off x="0" y="620713"/>
              <a:ext cx="1523974" cy="3603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7" name="AutoShape 125"/>
            <p:cNvSpPr>
              <a:spLocks noChangeArrowheads="1"/>
            </p:cNvSpPr>
            <p:nvPr/>
          </p:nvSpPr>
          <p:spPr bwMode="auto">
            <a:xfrm>
              <a:off x="485775" y="620713"/>
              <a:ext cx="2592388" cy="360362"/>
            </a:xfrm>
            <a:prstGeom prst="roundRect">
              <a:avLst>
                <a:gd name="adj" fmla="val 16667"/>
              </a:avLst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ko-KR" altLang="en-US" sz="2000" b="1" i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회사소개  </a:t>
              </a:r>
            </a:p>
          </p:txBody>
        </p:sp>
      </p:grpSp>
      <p:cxnSp>
        <p:nvCxnSpPr>
          <p:cNvPr id="29" name="직선 연결선 28"/>
          <p:cNvCxnSpPr/>
          <p:nvPr/>
        </p:nvCxnSpPr>
        <p:spPr>
          <a:xfrm>
            <a:off x="6381750" y="2518589"/>
            <a:ext cx="375285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6381750" y="3345677"/>
            <a:ext cx="375285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6381750" y="4202927"/>
            <a:ext cx="375285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6381750" y="5034210"/>
            <a:ext cx="375285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4" name="Rectangle 4"/>
          <p:cNvSpPr>
            <a:spLocks noChangeArrowheads="1"/>
          </p:cNvSpPr>
          <p:nvPr/>
        </p:nvSpPr>
        <p:spPr bwMode="auto">
          <a:xfrm>
            <a:off x="0" y="6385892"/>
            <a:ext cx="10477500" cy="5715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14"/>
          <p:cNvSpPr txBox="1">
            <a:spLocks noChangeArrowheads="1"/>
          </p:cNvSpPr>
          <p:nvPr/>
        </p:nvSpPr>
        <p:spPr bwMode="auto">
          <a:xfrm>
            <a:off x="546011" y="4016097"/>
            <a:ext cx="35215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sz="1200" dirty="0">
                <a:latin typeface="-윤고딕310" pitchFamily="18" charset="-127"/>
                <a:ea typeface="-윤고딕310" pitchFamily="18" charset="-127"/>
              </a:rPr>
              <a:t>살아있는 문화 </a:t>
            </a:r>
            <a:r>
              <a:rPr lang="en-US" altLang="ko-KR" sz="1200" b="1" dirty="0">
                <a:solidFill>
                  <a:srgbClr val="990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200" dirty="0">
                <a:latin typeface="-윤고딕310" pitchFamily="18" charset="-127"/>
                <a:ea typeface="-윤고딕310" pitchFamily="18" charset="-127"/>
              </a:rPr>
              <a:t>생동감 있는 </a:t>
            </a:r>
            <a:r>
              <a:rPr lang="ko-KR" altLang="en-US" sz="1200" dirty="0" err="1">
                <a:latin typeface="-윤고딕310" pitchFamily="18" charset="-127"/>
                <a:ea typeface="-윤고딕310" pitchFamily="18" charset="-127"/>
              </a:rPr>
              <a:t>퍼포먼스</a:t>
            </a:r>
            <a:r>
              <a:rPr lang="ko-KR" altLang="en-US" sz="1200" dirty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200" dirty="0">
                <a:latin typeface="-윤고딕310" pitchFamily="18" charset="-127"/>
                <a:ea typeface="-윤고딕310" pitchFamily="18" charset="-127"/>
              </a:rPr>
              <a:t>Since 2010</a:t>
            </a:r>
            <a:r>
              <a:rPr lang="ko-KR" altLang="en-US" sz="1200" dirty="0">
                <a:latin typeface="-윤고딕310" pitchFamily="18" charset="-127"/>
                <a:ea typeface="-윤고딕310" pitchFamily="18" charset="-127"/>
              </a:rPr>
              <a:t>  </a:t>
            </a: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1553665" y="2208798"/>
            <a:ext cx="18473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3200" b="1" dirty="0">
              <a:solidFill>
                <a:srgbClr val="666633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83" y="2876970"/>
            <a:ext cx="3415467" cy="4080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188640"/>
            <a:ext cx="5166742" cy="6458428"/>
          </a:xfrm>
          <a:prstGeom prst="rect">
            <a:avLst/>
          </a:prstGeom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630238" y="984990"/>
            <a:ext cx="8840301" cy="482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88" tIns="40443" rIns="80888" bIns="40443">
            <a:spAutoFit/>
          </a:bodyPr>
          <a:lstStyle/>
          <a:p>
            <a:endParaRPr lang="en-US" altLang="ko-KR" sz="1400" dirty="0">
              <a:latin typeface="-윤고딕320" pitchFamily="18" charset="-127"/>
              <a:ea typeface="-윤고딕320" pitchFamily="18" charset="-127"/>
            </a:endParaRP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2022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최현우 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경기아트센터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아기상어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핑크퐁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경기아트센터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친정엄마와 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2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박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3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일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경기아트센터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김창옥 토크콘서트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경기광주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,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안산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,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경남거제 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변진섭콘서트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경기아트센터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endParaRPr lang="en-US" altLang="ko-KR" sz="1400" dirty="0">
              <a:latin typeface="-윤고딕320" pitchFamily="18" charset="-127"/>
              <a:ea typeface="-윤고딕320" pitchFamily="18" charset="-127"/>
            </a:endParaRP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2021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장민호 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수원컨벤션센터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–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취소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       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김창옥 토크콘서트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수원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,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성남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,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부천 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endParaRPr lang="en-US" altLang="ko-KR" sz="1400" dirty="0">
              <a:latin typeface="-윤고딕320" pitchFamily="18" charset="-127"/>
              <a:ea typeface="-윤고딕320" pitchFamily="18" charset="-127"/>
            </a:endParaRP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2020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장윤정콘서트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부천실내체육관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에릭요한슨사진전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성남아트센터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endParaRPr lang="en-US" altLang="ko-KR" sz="1400" dirty="0">
              <a:latin typeface="-윤고딕320" pitchFamily="18" charset="-127"/>
              <a:ea typeface="-윤고딕320" pitchFamily="18" charset="-127"/>
            </a:endParaRP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2019</a:t>
            </a:r>
          </a:p>
          <a:p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정태춘박은옥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40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주년 전국투어콘서트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경기도문화의전당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장윤정콘서트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용인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경희대국제캠퍼스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, 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                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춘천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강원대학교백령아트센터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이은결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일루션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 매직 콘서트 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성남아트센터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에일리콘서트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성남아트센터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이은미콘서트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(</a:t>
            </a:r>
            <a:r>
              <a:rPr lang="ko-KR" altLang="en-US" sz="1400" dirty="0" err="1">
                <a:latin typeface="-윤고딕320" pitchFamily="18" charset="-127"/>
                <a:ea typeface="-윤고딕320" pitchFamily="18" charset="-127"/>
              </a:rPr>
              <a:t>평택이충문화센터</a:t>
            </a:r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)</a:t>
            </a:r>
          </a:p>
          <a:p>
            <a:r>
              <a:rPr lang="en-US" altLang="ko-KR" sz="1400" dirty="0">
                <a:latin typeface="-윤고딕320" pitchFamily="18" charset="-127"/>
                <a:ea typeface="-윤고딕320" pitchFamily="18" charset="-127"/>
              </a:rPr>
              <a:t> </a:t>
            </a:r>
            <a:r>
              <a:rPr lang="ko-KR" altLang="en-US" sz="1400" dirty="0">
                <a:latin typeface="-윤고딕320" pitchFamily="18" charset="-127"/>
                <a:ea typeface="-윤고딕320" pitchFamily="18" charset="-127"/>
              </a:rPr>
              <a:t>외 다수</a:t>
            </a:r>
            <a:endParaRPr lang="en-US" altLang="ko-KR" sz="1400" dirty="0">
              <a:latin typeface="-윤고딕320" pitchFamily="18" charset="-127"/>
              <a:ea typeface="-윤고딕320" pitchFamily="18" charset="-127"/>
            </a:endParaRPr>
          </a:p>
          <a:p>
            <a:r>
              <a:rPr lang="en-US" altLang="ko-KR" sz="1400" dirty="0">
                <a:latin typeface="-윤고딕310" pitchFamily="18" charset="-127"/>
                <a:ea typeface="-윤고딕310" pitchFamily="18" charset="-127"/>
              </a:rPr>
              <a:t>	</a:t>
            </a:r>
          </a:p>
        </p:txBody>
      </p:sp>
      <p:grpSp>
        <p:nvGrpSpPr>
          <p:cNvPr id="18" name="그룹 20"/>
          <p:cNvGrpSpPr/>
          <p:nvPr/>
        </p:nvGrpSpPr>
        <p:grpSpPr>
          <a:xfrm>
            <a:off x="0" y="404664"/>
            <a:ext cx="3078163" cy="360362"/>
            <a:chOff x="0" y="620713"/>
            <a:chExt cx="3078163" cy="360362"/>
          </a:xfrm>
          <a:solidFill>
            <a:srgbClr val="0070C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9" name="직사각형 18"/>
            <p:cNvSpPr/>
            <p:nvPr/>
          </p:nvSpPr>
          <p:spPr>
            <a:xfrm>
              <a:off x="0" y="620713"/>
              <a:ext cx="1523974" cy="3603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0" name="AutoShape 125"/>
            <p:cNvSpPr>
              <a:spLocks noChangeArrowheads="1"/>
            </p:cNvSpPr>
            <p:nvPr/>
          </p:nvSpPr>
          <p:spPr bwMode="auto">
            <a:xfrm>
              <a:off x="485775" y="620713"/>
              <a:ext cx="2592388" cy="360362"/>
            </a:xfrm>
            <a:prstGeom prst="roundRect">
              <a:avLst>
                <a:gd name="adj" fmla="val 16667"/>
              </a:avLst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ko-KR" altLang="en-US" sz="2000" b="1" i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연혁</a:t>
              </a:r>
            </a:p>
          </p:txBody>
        </p:sp>
      </p:grpSp>
    </p:spTree>
  </p:cSld>
  <p:clrMapOvr>
    <a:masterClrMapping/>
  </p:clrMapOvr>
  <p:transition advTm="14906"/>
</p:sld>
</file>

<file path=ppt/theme/theme1.xml><?xml version="1.0" encoding="utf-8"?>
<a:theme xmlns:a="http://schemas.openxmlformats.org/drawingml/2006/main" name="2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기본 디자인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5379</TotalTime>
  <Words>157</Words>
  <Application>Microsoft Office PowerPoint</Application>
  <PresentationFormat>사용자 지정</PresentationFormat>
  <Paragraphs>38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굴림</vt:lpstr>
      <vt:lpstr>맑은 고딕</vt:lpstr>
      <vt:lpstr>-윤고딕310</vt:lpstr>
      <vt:lpstr>-윤고딕320</vt:lpstr>
      <vt:lpstr>-윤고딕330</vt:lpstr>
      <vt:lpstr>Arial</vt:lpstr>
      <vt:lpstr>Tahoma</vt:lpstr>
      <vt:lpstr>Times New Roman</vt:lpstr>
      <vt:lpstr>Wingdings</vt:lpstr>
      <vt:lpstr>2_기본 디자인</vt:lpstr>
      <vt:lpstr>PowerPoint 프레젠테이션</vt:lpstr>
      <vt:lpstr>PowerPoint 프레젠테이션</vt:lpstr>
    </vt:vector>
  </TitlesOfParts>
  <Company>NEWWORLD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USER</dc:creator>
  <cp:lastModifiedBy>jeong hyunwook</cp:lastModifiedBy>
  <cp:revision>365</cp:revision>
  <dcterms:created xsi:type="dcterms:W3CDTF">2007-01-24T09:14:52Z</dcterms:created>
  <dcterms:modified xsi:type="dcterms:W3CDTF">2022-10-07T07:44:49Z</dcterms:modified>
</cp:coreProperties>
</file>