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6" r:id="rId5"/>
    <p:sldId id="260" r:id="rId6"/>
    <p:sldId id="265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1"/>
    <p:restoredTop sz="94862"/>
  </p:normalViewPr>
  <p:slideViewPr>
    <p:cSldViewPr>
      <p:cViewPr varScale="1">
        <p:scale>
          <a:sx n="107" d="100"/>
          <a:sy n="107" d="100"/>
        </p:scale>
        <p:origin x="120" y="246"/>
      </p:cViewPr>
      <p:guideLst>
        <p:guide orient="horz" pos="2156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83C998B1-1FF7-4AF7-A9E8-96D6CDCA0FAE}" type="datetimeFigureOut">
              <a:rPr lang="ko-KR" altLang="en-US"/>
              <a:pPr/>
              <a:t>2021-10-28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52C08677-9B41-4AAC-B59E-5EE01544CE2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03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F18E-2F19-4022-9AD5-73A97E2F056A}" type="datetimeFigureOut">
              <a:rPr lang="ko-KR" altLang="en-US" smtClean="0"/>
              <a:pPr/>
              <a:t>2021-10-28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661D-5FE2-46FF-AED1-3015997D5E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F18E-2F19-4022-9AD5-73A97E2F056A}" type="datetimeFigureOut">
              <a:rPr lang="ko-KR" altLang="en-US" smtClean="0"/>
              <a:pPr/>
              <a:t>2021-10-28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661D-5FE2-46FF-AED1-3015997D5E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F18E-2F19-4022-9AD5-73A97E2F056A}" type="datetimeFigureOut">
              <a:rPr lang="ko-KR" altLang="en-US" smtClean="0"/>
              <a:pPr/>
              <a:t>2021-10-28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661D-5FE2-46FF-AED1-3015997D5E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F18E-2F19-4022-9AD5-73A97E2F056A}" type="datetimeFigureOut">
              <a:rPr lang="ko-KR" altLang="en-US" smtClean="0"/>
              <a:pPr/>
              <a:t>2021-10-28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661D-5FE2-46FF-AED1-3015997D5E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F18E-2F19-4022-9AD5-73A97E2F056A}" type="datetimeFigureOut">
              <a:rPr lang="ko-KR" altLang="en-US" smtClean="0"/>
              <a:pPr/>
              <a:t>2021-10-28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661D-5FE2-46FF-AED1-3015997D5E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F18E-2F19-4022-9AD5-73A97E2F056A}" type="datetimeFigureOut">
              <a:rPr lang="ko-KR" altLang="en-US" smtClean="0"/>
              <a:pPr/>
              <a:t>2021-10-28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661D-5FE2-46FF-AED1-3015997D5E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F18E-2F19-4022-9AD5-73A97E2F056A}" type="datetimeFigureOut">
              <a:rPr lang="ko-KR" altLang="en-US" smtClean="0"/>
              <a:pPr/>
              <a:t>2021-10-28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661D-5FE2-46FF-AED1-3015997D5E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F18E-2F19-4022-9AD5-73A97E2F056A}" type="datetimeFigureOut">
              <a:rPr lang="ko-KR" altLang="en-US" smtClean="0"/>
              <a:pPr/>
              <a:t>2021-10-28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661D-5FE2-46FF-AED1-3015997D5E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F18E-2F19-4022-9AD5-73A97E2F056A}" type="datetimeFigureOut">
              <a:rPr lang="ko-KR" altLang="en-US" smtClean="0"/>
              <a:pPr/>
              <a:t>2021-10-28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661D-5FE2-46FF-AED1-3015997D5E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F18E-2F19-4022-9AD5-73A97E2F056A}" type="datetimeFigureOut">
              <a:rPr lang="ko-KR" altLang="en-US" smtClean="0"/>
              <a:pPr/>
              <a:t>2021-10-28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661D-5FE2-46FF-AED1-3015997D5E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F18E-2F19-4022-9AD5-73A97E2F056A}" type="datetimeFigureOut">
              <a:rPr lang="ko-KR" altLang="en-US" smtClean="0"/>
              <a:pPr/>
              <a:t>2021-10-28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6661D-5FE2-46FF-AED1-3015997D5E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3F18E-2F19-4022-9AD5-73A97E2F056A}" type="datetimeFigureOut">
              <a:rPr lang="ko-KR" altLang="en-US"/>
              <a:pPr/>
              <a:t>2021-10-28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661D-5FE2-46FF-AED1-3015997D5EE4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1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aehan(소)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357290" y="1000108"/>
            <a:ext cx="6823075" cy="396081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" name="Picture 12" descr="171"/>
          <p:cNvPicPr>
            <a:picLocks noChangeAspect="1" noChangeArrowheads="1"/>
          </p:cNvPicPr>
          <p:nvPr/>
        </p:nvPicPr>
        <p:blipFill rotWithShape="1">
          <a:blip r:embed="rId3" cstate="print">
            <a:alphaModFix/>
            <a:lum/>
          </a:blip>
          <a:srcRect/>
          <a:stretch>
            <a:fillRect/>
          </a:stretch>
        </p:blipFill>
        <p:spPr>
          <a:xfrm rot="16200000">
            <a:off x="2396329" y="3121818"/>
            <a:ext cx="1339850" cy="6132513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daehan(소)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12877"/>
            <a:ext cx="2627784" cy="152543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1" name="TextBox 10"/>
          <p:cNvSpPr txBox="1"/>
          <p:nvPr/>
        </p:nvSpPr>
        <p:spPr>
          <a:xfrm>
            <a:off x="3004452" y="260648"/>
            <a:ext cx="58596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>
                <a:ea typeface="HY바다M"/>
              </a:rPr>
              <a:t>전통과 현재가 공존하는 소리의 세계</a:t>
            </a:r>
          </a:p>
          <a:p>
            <a:pPr>
              <a:lnSpc>
                <a:spcPct val="150000"/>
              </a:lnSpc>
            </a:pPr>
            <a:r>
              <a:rPr lang="ko-KR" altLang="en-US" sz="2200">
                <a:ea typeface="HY바다M"/>
              </a:rPr>
              <a:t>음악으로 시대를 아우르는 사람들 </a:t>
            </a:r>
            <a:r>
              <a:rPr lang="en-US" altLang="ko-KR" sz="2200">
                <a:ea typeface="HY바다M"/>
              </a:rPr>
              <a:t>‘</a:t>
            </a:r>
            <a:r>
              <a:rPr lang="ko-KR" altLang="en-US" sz="2200">
                <a:ea typeface="HY바다M"/>
              </a:rPr>
              <a:t>대한사람</a:t>
            </a:r>
            <a:r>
              <a:rPr lang="en-US" altLang="ko-KR" sz="2200">
                <a:ea typeface="HY바다M"/>
              </a:rPr>
              <a:t>’</a:t>
            </a:r>
            <a:endParaRPr lang="ko-KR" altLang="en-US" sz="2200">
              <a:ea typeface="HY바다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397983"/>
            <a:ext cx="864096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/>
            <a:endParaRPr lang="en-US" altLang="ko-KR" sz="1200" dirty="0">
              <a:solidFill>
                <a:srgbClr val="000000"/>
              </a:solidFill>
              <a:latin typeface="HY바다L"/>
              <a:ea typeface="HY바다L"/>
            </a:endParaRPr>
          </a:p>
          <a:p>
            <a:pPr marL="342900" indent="-342900">
              <a:lnSpc>
                <a:spcPct val="150000"/>
              </a:lnSpc>
            </a:pPr>
            <a:r>
              <a:rPr lang="ko-KR" altLang="en-US" sz="1200" dirty="0">
                <a:solidFill>
                  <a:srgbClr val="000000"/>
                </a:solidFill>
                <a:latin typeface="HY바다L"/>
                <a:ea typeface="HY바다L"/>
              </a:rPr>
              <a:t>국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악그룹</a:t>
            </a:r>
            <a:r>
              <a:rPr lang="en-US" altLang="ko-KR" sz="1200" b="1" dirty="0" err="1">
                <a:solidFill>
                  <a:srgbClr val="000000"/>
                </a:solidFill>
                <a:latin typeface="HY바다L"/>
                <a:ea typeface="HY바다L"/>
              </a:rPr>
              <a:t>‘대한사람’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은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한국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전통음악의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대중화를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모토로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1997년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창단된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국악그룹이다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. 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올해로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창단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  <a:latin typeface="HY바다L"/>
                <a:ea typeface="HY바다L"/>
              </a:rPr>
              <a:t>20년을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맞이하게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된 ‘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대한사람’은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일본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,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미국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,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프랑스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,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대만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,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싱가폴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,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중국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등 총 50여회의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해외공연과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 </a:t>
            </a:r>
            <a:r>
              <a:rPr lang="en-US" altLang="ko-KR" sz="1200" b="1" dirty="0">
                <a:solidFill>
                  <a:srgbClr val="000000"/>
                </a:solidFill>
                <a:latin typeface="HY바다L"/>
                <a:ea typeface="HY바다L"/>
              </a:rPr>
              <a:t>『</a:t>
            </a:r>
            <a:r>
              <a:rPr lang="ko-KR" altLang="en-US" sz="1200" b="1" dirty="0">
                <a:solidFill>
                  <a:srgbClr val="000000"/>
                </a:solidFill>
                <a:latin typeface="HY바다L"/>
                <a:ea typeface="HY바다L"/>
              </a:rPr>
              <a:t>놀자</a:t>
            </a:r>
            <a:r>
              <a:rPr lang="en-US" altLang="ko-KR" sz="1200" b="1" dirty="0">
                <a:solidFill>
                  <a:srgbClr val="000000"/>
                </a:solidFill>
                <a:latin typeface="HY바다L"/>
                <a:ea typeface="HY바다L"/>
              </a:rPr>
              <a:t>! </a:t>
            </a:r>
            <a:r>
              <a:rPr lang="ko-KR" altLang="en-US" sz="1200" b="1" dirty="0">
                <a:solidFill>
                  <a:srgbClr val="000000"/>
                </a:solidFill>
                <a:latin typeface="HY바다L"/>
                <a:ea typeface="HY바다L"/>
              </a:rPr>
              <a:t>대한사람</a:t>
            </a:r>
            <a:r>
              <a:rPr lang="en-US" altLang="ko-KR" sz="1200" b="1" dirty="0">
                <a:solidFill>
                  <a:srgbClr val="000000"/>
                </a:solidFill>
                <a:latin typeface="HY바다L"/>
                <a:ea typeface="HY바다L"/>
              </a:rPr>
              <a:t>』, 『</a:t>
            </a:r>
            <a:r>
              <a:rPr lang="ko-KR" altLang="en-US" sz="1200" b="1" dirty="0">
                <a:solidFill>
                  <a:srgbClr val="000000"/>
                </a:solidFill>
                <a:latin typeface="HY바다L"/>
                <a:ea typeface="HY바다L"/>
              </a:rPr>
              <a:t>아니 노지는 못하리라</a:t>
            </a:r>
            <a:r>
              <a:rPr lang="en-US" altLang="ko-KR" sz="1200" b="1" dirty="0">
                <a:solidFill>
                  <a:srgbClr val="000000"/>
                </a:solidFill>
                <a:latin typeface="HY바다L"/>
                <a:ea typeface="HY바다L"/>
              </a:rPr>
              <a:t>!』, 『</a:t>
            </a:r>
            <a:r>
              <a:rPr lang="ko-KR" altLang="en-US" sz="1200" b="1" dirty="0" err="1">
                <a:solidFill>
                  <a:srgbClr val="000000"/>
                </a:solidFill>
                <a:latin typeface="HY바다L"/>
                <a:ea typeface="HY바다L"/>
              </a:rPr>
              <a:t>화랭이쑈</a:t>
            </a:r>
            <a:r>
              <a:rPr lang="en-US" altLang="ko-KR" sz="1200" b="1" dirty="0">
                <a:solidFill>
                  <a:srgbClr val="000000"/>
                </a:solidFill>
                <a:latin typeface="HY바다L"/>
                <a:ea typeface="HY바다L"/>
              </a:rPr>
              <a:t>』, </a:t>
            </a:r>
            <a:r>
              <a:rPr lang="en-US" altLang="ko-KR" sz="1200" b="1" dirty="0" smtClean="0">
                <a:solidFill>
                  <a:srgbClr val="000000"/>
                </a:solidFill>
                <a:latin typeface="HY바다L"/>
                <a:ea typeface="HY바다L"/>
              </a:rPr>
              <a:t>『</a:t>
            </a:r>
            <a:r>
              <a:rPr lang="ko-KR" altLang="en-US" sz="1200" b="1" dirty="0" smtClean="0">
                <a:solidFill>
                  <a:srgbClr val="000000"/>
                </a:solidFill>
                <a:latin typeface="HY바다L"/>
                <a:ea typeface="HY바다L"/>
              </a:rPr>
              <a:t>축문</a:t>
            </a:r>
            <a:r>
              <a:rPr lang="en-US" altLang="ko-KR" sz="1200" b="1" dirty="0" smtClean="0">
                <a:solidFill>
                  <a:srgbClr val="000000"/>
                </a:solidFill>
                <a:latin typeface="HY바다L"/>
                <a:ea typeface="HY바다L"/>
              </a:rPr>
              <a:t>』 </a:t>
            </a:r>
            <a:r>
              <a:rPr lang="en-US" altLang="ko-KR" sz="1200" dirty="0" smtClean="0">
                <a:solidFill>
                  <a:srgbClr val="000000"/>
                </a:solidFill>
                <a:latin typeface="HY바다L"/>
                <a:ea typeface="HY바다L"/>
              </a:rPr>
              <a:t>등의 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수많은 </a:t>
            </a:r>
            <a:r>
              <a:rPr lang="en-US" altLang="ko-KR" sz="1200" dirty="0" smtClean="0">
                <a:solidFill>
                  <a:srgbClr val="000000"/>
                </a:solidFill>
                <a:latin typeface="HY바다L"/>
                <a:ea typeface="HY바다L"/>
              </a:rPr>
              <a:t>국내</a:t>
            </a:r>
          </a:p>
          <a:p>
            <a:pPr marL="342900" indent="-342900">
              <a:lnSpc>
                <a:spcPct val="150000"/>
              </a:lnSpc>
            </a:pPr>
            <a:r>
              <a:rPr lang="ko-KR" altLang="en-US" sz="1200" dirty="0" smtClean="0">
                <a:latin typeface="HY바다L"/>
                <a:ea typeface="HY바다L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공연을 통하</a:t>
            </a:r>
            <a:r>
              <a:rPr lang="ko-KR" altLang="en-US" sz="1200" dirty="0" smtClean="0">
                <a:solidFill>
                  <a:srgbClr val="000000"/>
                </a:solidFill>
                <a:latin typeface="HY바다L"/>
                <a:ea typeface="HY바다L"/>
              </a:rPr>
              <a:t>여 </a:t>
            </a:r>
            <a:r>
              <a:rPr lang="en-US" altLang="ko-KR" sz="1200" dirty="0" smtClean="0">
                <a:solidFill>
                  <a:srgbClr val="000000"/>
                </a:solidFill>
                <a:latin typeface="HY바다L"/>
                <a:ea typeface="HY바다L"/>
              </a:rPr>
              <a:t>새로운 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무대를 선보이고 있다. </a:t>
            </a:r>
          </a:p>
          <a:p>
            <a:pPr marL="342900" indent="-342900">
              <a:lnSpc>
                <a:spcPct val="150000"/>
              </a:lnSpc>
            </a:pPr>
            <a:endParaRPr lang="en-US" altLang="ko-KR" sz="1200" dirty="0">
              <a:solidFill>
                <a:srgbClr val="000000"/>
              </a:solidFill>
              <a:latin typeface="HY바다L"/>
              <a:ea typeface="HY바다L"/>
            </a:endParaRPr>
          </a:p>
          <a:p>
            <a:pPr marL="342900" indent="-342900">
              <a:lnSpc>
                <a:spcPct val="150000"/>
              </a:lnSpc>
            </a:pPr>
            <a:r>
              <a:rPr lang="ko-KR" altLang="en-US" sz="1200" dirty="0" smtClean="0">
                <a:solidFill>
                  <a:srgbClr val="000000"/>
                </a:solidFill>
                <a:latin typeface="HY바다L"/>
                <a:ea typeface="HY바다L"/>
              </a:rPr>
              <a:t>다양</a:t>
            </a:r>
            <a:r>
              <a:rPr lang="en-US" altLang="ko-KR" sz="1200" dirty="0" smtClean="0">
                <a:solidFill>
                  <a:srgbClr val="000000"/>
                </a:solidFill>
                <a:latin typeface="HY바다L"/>
                <a:ea typeface="HY바다L"/>
              </a:rPr>
              <a:t>한 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장르의 음악과 문화, 이 시대의 숨소리와 쉼없이 교류하면서 전통음악의 동시대성을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추구하는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대한사람은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전통문화의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새로운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트렌드를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만들어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내기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위해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노력하고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 </a:t>
            </a:r>
            <a:r>
              <a:rPr lang="en-US" altLang="ko-KR" sz="1200" dirty="0" err="1">
                <a:solidFill>
                  <a:srgbClr val="000000"/>
                </a:solidFill>
                <a:latin typeface="HY바다L"/>
                <a:ea typeface="HY바다L"/>
              </a:rPr>
              <a:t>있다</a:t>
            </a:r>
            <a:r>
              <a:rPr lang="en-US" altLang="ko-KR" sz="1200" dirty="0">
                <a:solidFill>
                  <a:srgbClr val="000000"/>
                </a:solidFill>
                <a:latin typeface="HY바다L"/>
                <a:ea typeface="HY바다L"/>
              </a:rPr>
              <a:t>. </a:t>
            </a:r>
            <a:endParaRPr lang="ko-KR" altLang="en-US" sz="1200" dirty="0">
              <a:latin typeface="HY바다L"/>
              <a:ea typeface="HY바다L"/>
            </a:endParaRPr>
          </a:p>
        </p:txBody>
      </p:sp>
      <p:pic>
        <p:nvPicPr>
          <p:cNvPr id="9" name="그림 8" descr="단체프로필.jpg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0" y="3643314"/>
            <a:ext cx="9144000" cy="3543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내용 개체 틀 13"/>
          <p:cNvSpPr>
            <a:spLocks noGrp="1"/>
          </p:cNvSpPr>
          <p:nvPr>
            <p:ph type="body" idx="1"/>
          </p:nvPr>
        </p:nvSpPr>
        <p:spPr>
          <a:xfrm>
            <a:off x="203555" y="765096"/>
            <a:ext cx="4357687" cy="6018862"/>
          </a:xfrm>
        </p:spPr>
        <p:txBody>
          <a:bodyPr>
            <a:noAutofit/>
          </a:bodyPr>
          <a:lstStyle/>
          <a:p>
            <a:pPr marL="514350" indent="-514350" hangingPunct="1">
              <a:lnSpc>
                <a:spcPct val="150000"/>
              </a:lnSpc>
              <a:buAutoNum type="arabicPeriod" startAt="1997"/>
            </a:pPr>
            <a:r>
              <a:rPr lang="ko-KR" altLang="en-US" sz="1000"/>
              <a:t>국악밴드 대한사람 창단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 </a:t>
            </a:r>
            <a:r>
              <a:rPr lang="ko-KR" altLang="en-US" sz="1000"/>
              <a:t>동계 유니버시아드 폐막식 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ko-KR" altLang="en-US" sz="1000"/>
              <a:t>           국립민속박물관 우리민속한마당 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2000    </a:t>
            </a:r>
            <a:r>
              <a:rPr lang="ko-KR" altLang="en-US" sz="1000"/>
              <a:t>미국 카네기홀  </a:t>
            </a:r>
            <a:r>
              <a:rPr lang="en-US" altLang="ko-KR" sz="100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Wind Of History </a:t>
            </a:r>
            <a:r>
              <a:rPr lang="ko-KR" altLang="en-US" sz="1000"/>
              <a:t>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2001    </a:t>
            </a:r>
            <a:r>
              <a:rPr lang="ko-KR" altLang="en-US" sz="100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일본 </a:t>
            </a:r>
            <a:r>
              <a:rPr lang="en-US" altLang="ko-KR" sz="100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Big Eye Dome </a:t>
            </a:r>
            <a:r>
              <a:rPr lang="ko-KR" altLang="en-US" sz="1000"/>
              <a:t>오픈공연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</a:t>
            </a:r>
            <a:r>
              <a:rPr lang="ko-KR" altLang="en-US" sz="1000"/>
              <a:t>대만 국제 관광박람회 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</a:t>
            </a:r>
            <a:r>
              <a:rPr lang="ko-KR" altLang="en-US" sz="1000"/>
              <a:t>덕수궁 봄꽃축제 대한사람의 樂공연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</a:t>
            </a:r>
            <a:r>
              <a:rPr lang="ko-KR" altLang="en-US" sz="1000"/>
              <a:t>김천시립국악단 창단 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</a:t>
            </a:r>
            <a:r>
              <a:rPr lang="ko-KR" altLang="en-US" sz="1000"/>
              <a:t>여수 이천도자기 축제 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2002    </a:t>
            </a:r>
            <a:r>
              <a:rPr lang="ko-KR" altLang="en-US" sz="1000"/>
              <a:t>에버랜드 설날맞이 전통공연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 </a:t>
            </a:r>
            <a:r>
              <a:rPr lang="ko-KR" altLang="en-US" sz="1000"/>
              <a:t>미국 링컨센터 </a:t>
            </a:r>
            <a:r>
              <a:rPr lang="en-US" altLang="ko-KR" sz="100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Spirit Of Korea </a:t>
            </a:r>
            <a:r>
              <a:rPr lang="ko-KR" altLang="en-US" sz="1000"/>
              <a:t>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 </a:t>
            </a:r>
            <a:r>
              <a:rPr lang="ko-KR" altLang="en-US" sz="1000"/>
              <a:t>일본 토야마 연극페스티벌 축하공연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 </a:t>
            </a:r>
            <a:r>
              <a:rPr lang="ko-KR" altLang="en-US" sz="1000"/>
              <a:t>젊은 안무가전 무용음악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2004    </a:t>
            </a:r>
            <a:r>
              <a:rPr lang="ko-KR" altLang="en-US" sz="1000"/>
              <a:t>일본 토야마 페스티벌 한국대표 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 </a:t>
            </a:r>
            <a:r>
              <a:rPr lang="ko-KR" altLang="en-US" sz="1000"/>
              <a:t>일본 동경문화회관  </a:t>
            </a:r>
            <a:r>
              <a:rPr lang="en-US" altLang="ko-KR" sz="100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ko-KR" altLang="en-US" sz="100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한국의 혼</a:t>
            </a:r>
            <a:r>
              <a:rPr lang="en-US" altLang="ko-KR" sz="100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 </a:t>
            </a:r>
            <a:r>
              <a:rPr lang="ko-KR" altLang="en-US" sz="1000"/>
              <a:t>국악축전 </a:t>
            </a:r>
            <a:r>
              <a:rPr lang="en-US" altLang="ko-KR" sz="1000"/>
              <a:t>“</a:t>
            </a:r>
            <a:r>
              <a:rPr lang="ko-KR" altLang="en-US" sz="1000"/>
              <a:t>종횡무진 우리음악</a:t>
            </a:r>
            <a:r>
              <a:rPr lang="en-US" altLang="ko-KR" sz="1000"/>
              <a:t>”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 </a:t>
            </a:r>
            <a:r>
              <a:rPr lang="ko-KR" altLang="en-US" sz="1000"/>
              <a:t>프랑스 유네스코</a:t>
            </a:r>
            <a:r>
              <a:rPr lang="en-US" altLang="ko-KR" sz="1000"/>
              <a:t>, </a:t>
            </a:r>
            <a:r>
              <a:rPr lang="ko-KR" altLang="en-US" sz="1000"/>
              <a:t>상제리제 극장 </a:t>
            </a:r>
            <a:r>
              <a:rPr lang="en-US" altLang="ko-KR" sz="1000"/>
              <a:t>“</a:t>
            </a:r>
            <a:r>
              <a:rPr lang="ko-KR" altLang="en-US" sz="1000"/>
              <a:t>고요한 아침의 나라</a:t>
            </a:r>
            <a:r>
              <a:rPr lang="en-US" altLang="ko-KR" sz="1000"/>
              <a:t>”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2005    </a:t>
            </a:r>
            <a:r>
              <a:rPr lang="ko-KR" altLang="en-US" sz="1000"/>
              <a:t>프랑스 칸느 </a:t>
            </a:r>
            <a:r>
              <a:rPr lang="en-US" altLang="ko-KR" sz="1000"/>
              <a:t>MIP TV</a:t>
            </a:r>
            <a:r>
              <a:rPr lang="ko-KR" altLang="en-US" sz="1000"/>
              <a:t>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 </a:t>
            </a:r>
            <a:r>
              <a:rPr lang="ko-KR" altLang="en-US" sz="1000"/>
              <a:t>전주전통문화센터 </a:t>
            </a:r>
            <a:r>
              <a:rPr lang="en-US" altLang="ko-KR" sz="1000"/>
              <a:t>“</a:t>
            </a:r>
            <a:r>
              <a:rPr lang="ko-KR" altLang="en-US" sz="1000"/>
              <a:t>놀자</a:t>
            </a:r>
            <a:r>
              <a:rPr lang="en-US" altLang="ko-KR" sz="1000"/>
              <a:t>! </a:t>
            </a:r>
            <a:r>
              <a:rPr lang="ko-KR" altLang="en-US" sz="1000"/>
              <a:t>대한사람</a:t>
            </a:r>
            <a:r>
              <a:rPr lang="en-US" altLang="ko-KR" sz="1000"/>
              <a:t>!”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 </a:t>
            </a:r>
            <a:r>
              <a:rPr lang="ko-KR" altLang="en-US" sz="1000"/>
              <a:t>삼성 리움 미술관 목요음악회 </a:t>
            </a:r>
            <a:r>
              <a:rPr lang="en-US" altLang="ko-KR" sz="1000"/>
              <a:t>“</a:t>
            </a:r>
            <a:r>
              <a:rPr lang="ko-KR" altLang="en-US" sz="1000"/>
              <a:t>대한사람</a:t>
            </a:r>
            <a:r>
              <a:rPr lang="en-US" altLang="ko-KR" sz="1000"/>
              <a:t>”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 </a:t>
            </a:r>
            <a:r>
              <a:rPr lang="ko-KR" altLang="en-US" sz="1000"/>
              <a:t>삼청각 기획공연 </a:t>
            </a:r>
            <a:r>
              <a:rPr lang="en-US" altLang="ko-KR" sz="1000"/>
              <a:t>“</a:t>
            </a:r>
            <a:r>
              <a:rPr lang="ko-KR" altLang="en-US" sz="1000"/>
              <a:t>국악맑음</a:t>
            </a:r>
            <a:r>
              <a:rPr lang="en-US" altLang="ko-KR" sz="1000"/>
              <a:t>”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 </a:t>
            </a:r>
            <a:r>
              <a:rPr lang="ko-KR" altLang="en-US" sz="1000"/>
              <a:t>부천 판타스틱 영화제 개막공연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/>
              <a:t>           </a:t>
            </a:r>
            <a:r>
              <a:rPr lang="ko-KR" altLang="en-US" sz="1000"/>
              <a:t>싱가폴 차이니즈 오케스트라 협연 </a:t>
            </a:r>
            <a:r>
              <a:rPr lang="en-US" altLang="ko-KR" sz="1000"/>
              <a:t>“</a:t>
            </a:r>
            <a:r>
              <a:rPr lang="ko-KR" altLang="en-US" sz="1000"/>
              <a:t>신모듬</a:t>
            </a:r>
            <a:r>
              <a:rPr lang="en-US" altLang="ko-KR" sz="1000"/>
              <a:t>, </a:t>
            </a:r>
            <a:r>
              <a:rPr lang="ko-KR" altLang="en-US" sz="1000"/>
              <a:t>판굿</a:t>
            </a:r>
            <a:r>
              <a:rPr lang="en-US" altLang="ko-KR" sz="1000"/>
              <a:t>”</a:t>
            </a:r>
          </a:p>
        </p:txBody>
      </p:sp>
      <p:sp>
        <p:nvSpPr>
          <p:cNvPr id="12292" name="직사각형 5"/>
          <p:cNvSpPr>
            <a:spLocks noChangeArrowheads="1"/>
          </p:cNvSpPr>
          <p:nvPr/>
        </p:nvSpPr>
        <p:spPr>
          <a:xfrm>
            <a:off x="4572000" y="1268760"/>
            <a:ext cx="4071937" cy="563231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2006   </a:t>
            </a:r>
            <a:r>
              <a:rPr lang="ko-KR" altLang="en-US" sz="1000" dirty="0"/>
              <a:t>한국문화의 집 </a:t>
            </a:r>
            <a:r>
              <a:rPr lang="ko-KR" altLang="en-US" sz="1000" dirty="0" err="1"/>
              <a:t>코우스</a:t>
            </a:r>
            <a:r>
              <a:rPr lang="ko-KR" altLang="en-US" sz="1000" dirty="0"/>
              <a:t> </a:t>
            </a:r>
            <a:r>
              <a:rPr lang="en-US" altLang="ko-KR" sz="1000" dirty="0"/>
              <a:t>“</a:t>
            </a:r>
            <a:r>
              <a:rPr lang="ko-KR" altLang="en-US" sz="1000" dirty="0"/>
              <a:t>두드리고 울리고</a:t>
            </a:r>
            <a:r>
              <a:rPr lang="en-US" altLang="ko-KR" sz="1000" dirty="0"/>
              <a:t>”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2007   </a:t>
            </a:r>
            <a:r>
              <a:rPr lang="ko-KR" altLang="en-US" sz="1000" dirty="0"/>
              <a:t>한국 문화의 집 </a:t>
            </a:r>
            <a:r>
              <a:rPr lang="ko-KR" altLang="en-US" sz="1000" dirty="0" err="1"/>
              <a:t>코우스</a:t>
            </a:r>
            <a:r>
              <a:rPr lang="ko-KR" altLang="en-US" sz="1000" dirty="0"/>
              <a:t> </a:t>
            </a:r>
            <a:r>
              <a:rPr lang="en-US" altLang="ko-KR" sz="1000" dirty="0"/>
              <a:t>“</a:t>
            </a:r>
            <a:r>
              <a:rPr lang="ko-KR" altLang="en-US" sz="1000" dirty="0"/>
              <a:t>소리소통</a:t>
            </a:r>
            <a:r>
              <a:rPr lang="en-US" altLang="ko-KR" sz="1000" dirty="0"/>
              <a:t>, </a:t>
            </a:r>
            <a:r>
              <a:rPr lang="ko-KR" altLang="en-US" sz="1000" dirty="0" err="1"/>
              <a:t>쇠소리</a:t>
            </a:r>
            <a:r>
              <a:rPr lang="ko-KR" altLang="en-US" sz="1000" dirty="0"/>
              <a:t> 북통소리</a:t>
            </a:r>
            <a:r>
              <a:rPr lang="en-US" altLang="ko-KR" sz="1000" dirty="0"/>
              <a:t>”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2008   </a:t>
            </a:r>
            <a:r>
              <a:rPr lang="ko-KR" altLang="en-US" sz="1000" dirty="0"/>
              <a:t>프랑스 </a:t>
            </a:r>
            <a:r>
              <a:rPr lang="en-US" altLang="ko-KR" sz="1000" dirty="0"/>
              <a:t>La Sauce </a:t>
            </a:r>
            <a:r>
              <a:rPr lang="en-US" altLang="ko-KR" sz="1000" dirty="0" err="1"/>
              <a:t>Inattendue</a:t>
            </a:r>
            <a:r>
              <a:rPr lang="en-US" altLang="ko-KR" sz="1000" dirty="0"/>
              <a:t> </a:t>
            </a:r>
            <a:r>
              <a:rPr lang="ko-KR" altLang="en-US" sz="1000" dirty="0"/>
              <a:t>공연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         </a:t>
            </a:r>
            <a:r>
              <a:rPr lang="ko-KR" altLang="en-US" sz="1000" dirty="0"/>
              <a:t>서울 남산국악당 </a:t>
            </a:r>
            <a:r>
              <a:rPr lang="en-US" altLang="ko-KR" sz="1000" dirty="0"/>
              <a:t>“</a:t>
            </a:r>
            <a:r>
              <a:rPr lang="ko-KR" altLang="en-US" sz="1000" dirty="0"/>
              <a:t>대한사람</a:t>
            </a:r>
            <a:r>
              <a:rPr lang="en-US" altLang="ko-KR" sz="1000" dirty="0"/>
              <a:t>, </a:t>
            </a:r>
            <a:r>
              <a:rPr lang="ko-KR" altLang="en-US" sz="1000" dirty="0"/>
              <a:t>남산에서 놀다</a:t>
            </a:r>
            <a:r>
              <a:rPr lang="en-US" altLang="ko-KR" sz="1000" dirty="0"/>
              <a:t>”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2010   </a:t>
            </a:r>
            <a:r>
              <a:rPr lang="ko-KR" altLang="en-US" sz="1000" dirty="0"/>
              <a:t>고양시 호수공원 야외공연장 </a:t>
            </a:r>
            <a:r>
              <a:rPr lang="en-US" altLang="ko-KR" sz="1000" dirty="0"/>
              <a:t>“</a:t>
            </a:r>
            <a:r>
              <a:rPr lang="ko-KR" altLang="en-US" sz="1000" dirty="0"/>
              <a:t>우리가락 우리마당</a:t>
            </a:r>
            <a:r>
              <a:rPr lang="en-US" altLang="ko-KR" sz="1000" dirty="0"/>
              <a:t>”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2011   </a:t>
            </a:r>
            <a:r>
              <a:rPr lang="ko-KR" altLang="en-US" sz="1000" dirty="0"/>
              <a:t>일본 신춘 한국전통타악기와 춤의 향연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         </a:t>
            </a:r>
            <a:r>
              <a:rPr lang="ko-KR" altLang="en-US" sz="1000" dirty="0" err="1"/>
              <a:t>천안함</a:t>
            </a:r>
            <a:r>
              <a:rPr lang="ko-KR" altLang="en-US" sz="1000" dirty="0"/>
              <a:t> </a:t>
            </a:r>
            <a:r>
              <a:rPr lang="en-US" altLang="ko-KR" sz="1000" dirty="0"/>
              <a:t>1</a:t>
            </a:r>
            <a:r>
              <a:rPr lang="ko-KR" altLang="en-US" sz="1000" dirty="0"/>
              <a:t>주기 추모공연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         </a:t>
            </a:r>
            <a:r>
              <a:rPr lang="ko-KR" altLang="en-US" sz="1000" dirty="0"/>
              <a:t>한국 </a:t>
            </a:r>
            <a:r>
              <a:rPr lang="ko-KR" altLang="en-US" sz="1000" dirty="0" err="1"/>
              <a:t>문화의집</a:t>
            </a:r>
            <a:r>
              <a:rPr lang="ko-KR" altLang="en-US" sz="1000" dirty="0"/>
              <a:t> </a:t>
            </a:r>
            <a:r>
              <a:rPr lang="ko-KR" altLang="en-US" sz="1000" dirty="0" err="1"/>
              <a:t>코우스</a:t>
            </a:r>
            <a:r>
              <a:rPr lang="ko-KR" altLang="en-US" sz="1000" dirty="0"/>
              <a:t> </a:t>
            </a:r>
            <a:r>
              <a:rPr lang="en-US" altLang="ko-KR" sz="1000" dirty="0"/>
              <a:t>“</a:t>
            </a:r>
            <a:r>
              <a:rPr lang="ko-KR" altLang="en-US" sz="1000" dirty="0"/>
              <a:t>시나위</a:t>
            </a:r>
            <a:r>
              <a:rPr lang="en-US" altLang="ko-KR" sz="1000" dirty="0"/>
              <a:t>”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          KBS </a:t>
            </a:r>
            <a:r>
              <a:rPr lang="ko-KR" altLang="en-US" sz="1000" dirty="0"/>
              <a:t>국악한마당 출연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         </a:t>
            </a:r>
            <a:r>
              <a:rPr lang="ko-KR" altLang="en-US" sz="1000" dirty="0"/>
              <a:t>제</a:t>
            </a:r>
            <a:r>
              <a:rPr lang="en-US" altLang="ko-KR" sz="1000" dirty="0"/>
              <a:t>50</a:t>
            </a:r>
            <a:r>
              <a:rPr lang="ko-KR" altLang="en-US" sz="1000" dirty="0"/>
              <a:t>회 한산대첩축제 개막공연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         </a:t>
            </a:r>
            <a:r>
              <a:rPr lang="ko-KR" altLang="en-US" sz="1000" dirty="0"/>
              <a:t>여수민속예술축제 개막공연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2012   </a:t>
            </a:r>
            <a:r>
              <a:rPr lang="ko-KR" altLang="en-US" sz="1000" dirty="0"/>
              <a:t>제</a:t>
            </a:r>
            <a:r>
              <a:rPr lang="en-US" altLang="ko-KR" sz="1000" dirty="0"/>
              <a:t>51</a:t>
            </a:r>
            <a:r>
              <a:rPr lang="ko-KR" altLang="en-US" sz="1000" dirty="0"/>
              <a:t>회 한산대첩축제 개막공연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         </a:t>
            </a:r>
            <a:r>
              <a:rPr lang="ko-KR" altLang="en-US" sz="1000" dirty="0"/>
              <a:t>남해안별신굿 정기공연 </a:t>
            </a:r>
            <a:r>
              <a:rPr lang="en-US" altLang="ko-KR" sz="1000" dirty="0"/>
              <a:t>– </a:t>
            </a:r>
            <a:r>
              <a:rPr lang="ko-KR" altLang="en-US" sz="1000" dirty="0"/>
              <a:t>죽림마을 별신굿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         </a:t>
            </a:r>
            <a:r>
              <a:rPr lang="ko-KR" altLang="en-US" sz="1000" dirty="0"/>
              <a:t>제</a:t>
            </a:r>
            <a:r>
              <a:rPr lang="en-US" altLang="ko-KR" sz="1000" dirty="0"/>
              <a:t>36</a:t>
            </a:r>
            <a:r>
              <a:rPr lang="ko-KR" altLang="en-US" sz="1000" dirty="0"/>
              <a:t>회 김해가야문화축제 초청공연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         </a:t>
            </a:r>
            <a:r>
              <a:rPr lang="ko-KR" altLang="en-US" sz="1000" dirty="0"/>
              <a:t>제</a:t>
            </a:r>
            <a:r>
              <a:rPr lang="en-US" altLang="ko-KR" sz="1000" dirty="0"/>
              <a:t>23</a:t>
            </a:r>
            <a:r>
              <a:rPr lang="ko-KR" altLang="en-US" sz="1000" dirty="0"/>
              <a:t>회 </a:t>
            </a:r>
            <a:r>
              <a:rPr lang="en-US" altLang="ko-KR" sz="1000" dirty="0"/>
              <a:t>LA </a:t>
            </a:r>
            <a:r>
              <a:rPr lang="ko-KR" altLang="en-US" sz="1000" dirty="0"/>
              <a:t>재미국악원 정기 연주회</a:t>
            </a:r>
          </a:p>
          <a:p>
            <a:pPr marL="514350" indent="-514350">
              <a:lnSpc>
                <a:spcPct val="150000"/>
              </a:lnSpc>
              <a:buAutoNum type="arabicPeriod" startAt="2013"/>
            </a:pPr>
            <a:r>
              <a:rPr lang="ko-KR" altLang="en-US" sz="1000" dirty="0"/>
              <a:t>남해안별신굿 </a:t>
            </a:r>
            <a:r>
              <a:rPr lang="ko-KR" altLang="en-US" sz="1000" dirty="0" err="1"/>
              <a:t>보존회</a:t>
            </a:r>
            <a:r>
              <a:rPr lang="ko-KR" altLang="en-US" sz="1000" dirty="0"/>
              <a:t> 정기공연 </a:t>
            </a:r>
            <a:r>
              <a:rPr lang="en-US" altLang="ko-KR" sz="1000" dirty="0"/>
              <a:t>“</a:t>
            </a:r>
            <a:r>
              <a:rPr lang="ko-KR" altLang="en-US" sz="1000" dirty="0"/>
              <a:t>죽도마을 별신굿</a:t>
            </a:r>
            <a:r>
              <a:rPr lang="en-US" altLang="ko-KR" sz="1000" dirty="0"/>
              <a:t>”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         “</a:t>
            </a:r>
            <a:r>
              <a:rPr lang="ko-KR" altLang="en-US" sz="1000" b="1" dirty="0" err="1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화랭이쑈</a:t>
            </a:r>
            <a:r>
              <a:rPr lang="en-US" altLang="ko-KR" sz="1000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” </a:t>
            </a:r>
            <a:r>
              <a:rPr lang="ko-KR" altLang="en-US" sz="1000" dirty="0"/>
              <a:t>일본 오사카 공연</a:t>
            </a:r>
            <a:r>
              <a:rPr lang="en-US" altLang="ko-KR" sz="1000" dirty="0"/>
              <a:t> </a:t>
            </a:r>
          </a:p>
          <a:p>
            <a:pPr marL="514350" indent="-514350">
              <a:lnSpc>
                <a:spcPct val="150000"/>
              </a:lnSpc>
              <a:buAutoNum type="arabicPeriod" startAt="2014"/>
            </a:pPr>
            <a:r>
              <a:rPr lang="ko-KR" altLang="en-US" sz="1000" dirty="0"/>
              <a:t>남해안별신굿 </a:t>
            </a:r>
            <a:r>
              <a:rPr lang="ko-KR" altLang="en-US" sz="1000" dirty="0" err="1"/>
              <a:t>보존회</a:t>
            </a:r>
            <a:r>
              <a:rPr lang="ko-KR" altLang="en-US" sz="1000" dirty="0"/>
              <a:t> 정기공연 </a:t>
            </a:r>
            <a:r>
              <a:rPr lang="en-US" altLang="ko-KR" sz="1000" dirty="0"/>
              <a:t>“</a:t>
            </a:r>
            <a:r>
              <a:rPr lang="ko-KR" altLang="en-US" sz="1000" dirty="0"/>
              <a:t>죽림 마을 별신굿</a:t>
            </a:r>
            <a:r>
              <a:rPr lang="en-US" altLang="ko-KR" sz="1000" dirty="0"/>
              <a:t>” 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1000" dirty="0"/>
              <a:t>           헝가리 한국문화원주최 한국의 노래공연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           </a:t>
            </a:r>
            <a:r>
              <a:rPr lang="en-US" altLang="ko-KR" sz="1000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ko-KR" altLang="en-US" sz="1000" b="1" dirty="0" err="1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화랭이쑈</a:t>
            </a:r>
            <a:r>
              <a:rPr lang="en-US" altLang="ko-KR" sz="1000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r>
              <a:rPr lang="ko-KR" altLang="en-US" sz="1000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sz="1000" dirty="0"/>
              <a:t>일본 오사카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            </a:t>
            </a:r>
            <a:r>
              <a:rPr lang="ko-KR" altLang="en-US" sz="1000" dirty="0"/>
              <a:t>한국문화대학축제 프랑스 파리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ko-KR" sz="1000" dirty="0"/>
              <a:t>2015     </a:t>
            </a:r>
            <a:r>
              <a:rPr lang="ko-KR" altLang="en-US" sz="1000" dirty="0"/>
              <a:t>목포시립국악단 정기공연 초청공연</a:t>
            </a:r>
          </a:p>
          <a:p>
            <a:pPr marL="514350" indent="-514350">
              <a:lnSpc>
                <a:spcPct val="150000"/>
              </a:lnSpc>
            </a:pPr>
            <a:r>
              <a:rPr lang="ko-KR" altLang="en-US" sz="1000" b="0" dirty="0"/>
              <a:t>        </a:t>
            </a:r>
            <a:r>
              <a:rPr lang="en-US" altLang="ko-KR" sz="1000" b="0" dirty="0"/>
              <a:t>   </a:t>
            </a:r>
            <a:r>
              <a:rPr lang="ko-KR" altLang="en-US" sz="1000" b="0" dirty="0" err="1"/>
              <a:t>달콤문화마을</a:t>
            </a:r>
            <a:r>
              <a:rPr lang="ko-KR" altLang="en-US" sz="1000" b="0" dirty="0"/>
              <a:t> </a:t>
            </a:r>
            <a:r>
              <a:rPr lang="ko-KR" altLang="en-US" sz="1000" b="0" dirty="0" err="1"/>
              <a:t>문화가있는날</a:t>
            </a:r>
            <a:r>
              <a:rPr lang="ko-KR" altLang="en-US" sz="1000" b="0" dirty="0"/>
              <a:t> "</a:t>
            </a:r>
            <a:r>
              <a:rPr lang="ko-KR" altLang="en-US" sz="1000" b="1" dirty="0" err="1"/>
              <a:t>화랭이쑈</a:t>
            </a:r>
            <a:r>
              <a:rPr lang="ko-KR" altLang="en-US" sz="1000" b="1" dirty="0"/>
              <a:t>" </a:t>
            </a:r>
            <a:r>
              <a:rPr lang="ko-KR" altLang="en-US" sz="1000" b="0" dirty="0"/>
              <a:t>(</a:t>
            </a:r>
            <a:r>
              <a:rPr lang="ko-KR" altLang="en-US" sz="1000" b="0" dirty="0" err="1"/>
              <a:t>왕십리역</a:t>
            </a:r>
            <a:r>
              <a:rPr lang="ko-KR" altLang="en-US" sz="1000" b="0" dirty="0"/>
              <a:t> 광장)</a:t>
            </a:r>
          </a:p>
          <a:p>
            <a:pPr marL="514350" indent="-514350">
              <a:lnSpc>
                <a:spcPct val="150000"/>
              </a:lnSpc>
            </a:pPr>
            <a:endParaRPr lang="en-US" altLang="ko-KR" sz="1000" dirty="0"/>
          </a:p>
        </p:txBody>
      </p:sp>
      <p:pic>
        <p:nvPicPr>
          <p:cNvPr id="5" name="Picture 10" descr="daehan(소)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512767" y="1"/>
            <a:ext cx="2631233" cy="1340768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</p:pic>
      <p:cxnSp>
        <p:nvCxnSpPr>
          <p:cNvPr id="6" name="직선 연결선 5"/>
          <p:cNvCxnSpPr/>
          <p:nvPr/>
        </p:nvCxnSpPr>
        <p:spPr>
          <a:xfrm>
            <a:off x="-26440" y="661986"/>
            <a:ext cx="632460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B0D-7BB4-475D-8A03-D97C35915D3F}" type="slidenum">
              <a:rPr lang="ko-KR" altLang="en-US"/>
              <a:pPr/>
              <a:t>3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1926" y="177276"/>
            <a:ext cx="3844534" cy="44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400" b="1">
                <a:latin typeface="+mn-ea"/>
              </a:rPr>
              <a:t>활동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내용 개체 틀 13"/>
          <p:cNvSpPr>
            <a:spLocks noGrp="1"/>
          </p:cNvSpPr>
          <p:nvPr>
            <p:ph type="body" idx="1"/>
          </p:nvPr>
        </p:nvSpPr>
        <p:spPr>
          <a:xfrm>
            <a:off x="203555" y="765096"/>
            <a:ext cx="4357687" cy="601886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1000" dirty="0"/>
              <a:t>2016.    </a:t>
            </a:r>
            <a:r>
              <a:rPr lang="ko-KR" altLang="en-US" sz="1000" b="1" dirty="0"/>
              <a:t>"</a:t>
            </a:r>
            <a:r>
              <a:rPr lang="ko-KR" altLang="en-US" sz="1000" b="1" dirty="0" err="1"/>
              <a:t>화랭이쑈</a:t>
            </a:r>
            <a:r>
              <a:rPr lang="ko-KR" altLang="en-US" sz="1000" b="1" dirty="0"/>
              <a:t>" </a:t>
            </a:r>
            <a:r>
              <a:rPr lang="ko-KR" altLang="en-US" sz="1000" dirty="0"/>
              <a:t>홍대 그레이트 </a:t>
            </a:r>
            <a:r>
              <a:rPr lang="ko-KR" altLang="en-US" sz="1000" dirty="0" err="1"/>
              <a:t>후카바</a:t>
            </a:r>
            <a:r>
              <a:rPr lang="ko-KR" altLang="en-US" sz="1000" dirty="0"/>
              <a:t> 라운지</a:t>
            </a:r>
          </a:p>
          <a:p>
            <a:pPr marL="0" indent="0" hangingPunct="1">
              <a:lnSpc>
                <a:spcPct val="150000"/>
              </a:lnSpc>
              <a:buNone/>
            </a:pPr>
            <a:r>
              <a:rPr lang="en-US" altLang="ko-KR" sz="1000" dirty="0" smtClean="0"/>
              <a:t>            </a:t>
            </a:r>
            <a:r>
              <a:rPr lang="ko-KR" altLang="en-US" sz="1000" dirty="0" smtClean="0"/>
              <a:t>김성훈의 </a:t>
            </a:r>
            <a:r>
              <a:rPr lang="ko-KR" altLang="en-US" sz="1000" dirty="0" smtClean="0"/>
              <a:t>불혹 </a:t>
            </a:r>
            <a:r>
              <a:rPr lang="en-US" altLang="ko-KR" sz="1000" dirty="0" smtClean="0"/>
              <a:t>”</a:t>
            </a:r>
            <a:r>
              <a:rPr lang="ko-KR" altLang="en-US" sz="1000" dirty="0" smtClean="0"/>
              <a:t>새로운 유혹의 시</a:t>
            </a:r>
            <a:r>
              <a:rPr lang="en-US" altLang="ko-KR" sz="1000" dirty="0" smtClean="0"/>
              <a:t>＂</a:t>
            </a:r>
            <a:r>
              <a:rPr lang="ko-KR" altLang="en-US" sz="1000" dirty="0" smtClean="0"/>
              <a:t>한국문화의 집 </a:t>
            </a:r>
            <a:r>
              <a:rPr lang="ko-KR" altLang="en-US" sz="1000" dirty="0" err="1" smtClean="0"/>
              <a:t>코우스</a:t>
            </a:r>
            <a:endParaRPr lang="en-US" altLang="ko-KR" sz="1000" dirty="0" smtClean="0"/>
          </a:p>
          <a:p>
            <a:pPr marL="0" indent="0" hangingPunct="1">
              <a:lnSpc>
                <a:spcPct val="150000"/>
              </a:lnSpc>
              <a:buNone/>
            </a:pPr>
            <a:r>
              <a:rPr lang="en-US" altLang="ko-KR" sz="1000" dirty="0" smtClean="0"/>
              <a:t>            </a:t>
            </a:r>
            <a:r>
              <a:rPr lang="ko-KR" altLang="en-US" sz="1000" dirty="0" err="1" smtClean="0"/>
              <a:t>대한사람</a:t>
            </a:r>
            <a:r>
              <a:rPr lang="ko-KR" altLang="en-US" sz="1000" dirty="0" smtClean="0"/>
              <a:t> 전통공연 </a:t>
            </a:r>
            <a:r>
              <a:rPr lang="en-US" altLang="ko-KR" sz="1000" dirty="0" smtClean="0"/>
              <a:t>“</a:t>
            </a:r>
            <a:r>
              <a:rPr lang="ko-KR" altLang="en-US" sz="1000" dirty="0" smtClean="0"/>
              <a:t>흥</a:t>
            </a:r>
            <a:r>
              <a:rPr lang="en-US" altLang="ko-KR" sz="1000" dirty="0" smtClean="0"/>
              <a:t>” </a:t>
            </a:r>
            <a:r>
              <a:rPr lang="ko-KR" altLang="en-US" sz="1000" dirty="0" smtClean="0"/>
              <a:t>일본 오사카 </a:t>
            </a:r>
            <a:r>
              <a:rPr lang="ko-KR" altLang="en-US" sz="1000" dirty="0" err="1" smtClean="0"/>
              <a:t>히가시나리</a:t>
            </a:r>
            <a:r>
              <a:rPr lang="ko-KR" altLang="en-US" sz="1000" dirty="0" err="1" smtClean="0"/>
              <a:t>문화센터</a:t>
            </a:r>
            <a:endParaRPr lang="en-US" altLang="ko-KR" sz="1000" dirty="0" smtClean="0"/>
          </a:p>
          <a:p>
            <a:pPr marL="0" indent="0" hangingPunct="1">
              <a:lnSpc>
                <a:spcPct val="150000"/>
              </a:lnSpc>
              <a:buNone/>
            </a:pPr>
            <a:r>
              <a:rPr lang="en-US" altLang="ko-KR" sz="1000" dirty="0" smtClean="0"/>
              <a:t> </a:t>
            </a:r>
          </a:p>
          <a:p>
            <a:pPr marL="0" indent="0" hangingPunct="1">
              <a:lnSpc>
                <a:spcPct val="150000"/>
              </a:lnSpc>
              <a:buNone/>
            </a:pPr>
            <a:r>
              <a:rPr lang="en-US" altLang="ko-KR" sz="1000" dirty="0" smtClean="0"/>
              <a:t>2017    “</a:t>
            </a:r>
            <a:r>
              <a:rPr lang="ko-KR" altLang="en-US" sz="1000" dirty="0" err="1" smtClean="0"/>
              <a:t>화랭이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쑈</a:t>
            </a:r>
            <a:r>
              <a:rPr lang="en-US" altLang="ko-KR" sz="1000" dirty="0" smtClean="0"/>
              <a:t>” </a:t>
            </a:r>
            <a:r>
              <a:rPr lang="ko-KR" altLang="en-US" sz="1000" dirty="0" smtClean="0"/>
              <a:t>문화가 </a:t>
            </a:r>
            <a:r>
              <a:rPr lang="ko-KR" altLang="en-US" sz="1000" dirty="0" err="1" smtClean="0"/>
              <a:t>있는날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작은음악회</a:t>
            </a:r>
            <a:r>
              <a:rPr lang="ko-KR" altLang="en-US" sz="1000" dirty="0" smtClean="0"/>
              <a:t> 스테이지 온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 dirty="0" smtClean="0"/>
              <a:t>           “</a:t>
            </a:r>
            <a:r>
              <a:rPr lang="ko-KR" altLang="en-US" sz="1000" dirty="0" smtClean="0"/>
              <a:t>한국의 향기 </a:t>
            </a:r>
            <a:r>
              <a:rPr lang="en-US" altLang="ko-KR" sz="1000" dirty="0" smtClean="0"/>
              <a:t>”</a:t>
            </a:r>
            <a:r>
              <a:rPr lang="ko-KR" altLang="en-US" sz="1000" dirty="0" smtClean="0"/>
              <a:t>주 스위스 연방 대한민국 대사관 주최</a:t>
            </a:r>
            <a:endParaRPr lang="en-US" altLang="ko-KR" sz="1000" dirty="0" smtClean="0"/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         “</a:t>
            </a:r>
            <a:r>
              <a:rPr lang="ko-KR" altLang="en-US" sz="1000" dirty="0" err="1" smtClean="0"/>
              <a:t>화랭이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쑈</a:t>
            </a:r>
            <a:r>
              <a:rPr lang="en-US" altLang="ko-KR" sz="1000" dirty="0" smtClean="0"/>
              <a:t>“ </a:t>
            </a:r>
            <a:r>
              <a:rPr lang="ko-KR" altLang="en-US" sz="1000" dirty="0" smtClean="0"/>
              <a:t>프랑스 파리 김치축제 축하공연</a:t>
            </a:r>
            <a:endParaRPr lang="ko-KR" altLang="en-US" sz="1000" dirty="0"/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ko-KR" altLang="en-US" sz="1000" dirty="0"/>
              <a:t>           국립민속박물관 </a:t>
            </a:r>
            <a:r>
              <a:rPr lang="ko-KR" altLang="en-US" sz="1000" dirty="0" err="1"/>
              <a:t>우리민속한마당</a:t>
            </a:r>
            <a:r>
              <a:rPr lang="ko-KR" altLang="en-US" sz="1000" dirty="0"/>
              <a:t> 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 dirty="0" smtClean="0"/>
              <a:t>            “</a:t>
            </a:r>
            <a:r>
              <a:rPr lang="ko-KR" altLang="en-US" sz="1000" dirty="0" err="1" smtClean="0"/>
              <a:t>더늠</a:t>
            </a:r>
            <a:r>
              <a:rPr lang="en-US" altLang="ko-KR" sz="1000" dirty="0" smtClean="0"/>
              <a:t>“ </a:t>
            </a:r>
            <a:r>
              <a:rPr lang="ko-KR" altLang="en-US" sz="1000" dirty="0" smtClean="0"/>
              <a:t>일본 오사카 </a:t>
            </a:r>
            <a:r>
              <a:rPr lang="ko-KR" altLang="en-US" sz="1000" dirty="0" err="1" smtClean="0"/>
              <a:t>야마모토</a:t>
            </a:r>
            <a:r>
              <a:rPr lang="ko-KR" altLang="en-US" sz="1000" dirty="0"/>
              <a:t> </a:t>
            </a:r>
            <a:r>
              <a:rPr lang="ko-KR" altLang="en-US" sz="1000" dirty="0" err="1" smtClean="0"/>
              <a:t>노극장</a:t>
            </a:r>
            <a:endParaRPr lang="en-US" altLang="ko-KR" sz="1000" dirty="0" smtClean="0"/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 dirty="0" smtClean="0"/>
              <a:t>          </a:t>
            </a:r>
            <a:endParaRPr lang="ko-KR" altLang="en-US" sz="1000" dirty="0"/>
          </a:p>
          <a:p>
            <a:pPr marL="228600" indent="-228600" fontAlgn="base" latinLnBrk="0">
              <a:lnSpc>
                <a:spcPct val="150000"/>
              </a:lnSpc>
              <a:buAutoNum type="arabicPlain" startAt="2018"/>
            </a:pPr>
            <a:r>
              <a:rPr lang="ko-KR" altLang="en-US" sz="1000" dirty="0" smtClean="0"/>
              <a:t>    “</a:t>
            </a:r>
            <a:r>
              <a:rPr lang="ko-KR" altLang="en-US" sz="1000" dirty="0" err="1"/>
              <a:t>화랭이쑈</a:t>
            </a:r>
            <a:r>
              <a:rPr lang="ko-KR" altLang="en-US" sz="1000" dirty="0"/>
              <a:t>” 평택 </a:t>
            </a:r>
            <a:r>
              <a:rPr lang="ko-KR" altLang="en-US" sz="1000" dirty="0" err="1"/>
              <a:t>한미친선</a:t>
            </a:r>
            <a:r>
              <a:rPr lang="ko-KR" altLang="en-US" sz="1000" dirty="0"/>
              <a:t> 한마음축제 </a:t>
            </a:r>
            <a:r>
              <a:rPr lang="ko-KR" altLang="en-US" sz="1000" dirty="0" smtClean="0"/>
              <a:t>초청공연</a:t>
            </a:r>
            <a:endParaRPr lang="en-US" altLang="ko-KR" sz="1000" dirty="0" smtClean="0"/>
          </a:p>
          <a:p>
            <a:pPr marL="0" indent="0" fontAlgn="base" latinLnBrk="0">
              <a:lnSpc>
                <a:spcPct val="150000"/>
              </a:lnSpc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        </a:t>
            </a:r>
            <a:r>
              <a:rPr lang="ko-KR" altLang="en-US" sz="1000" dirty="0" smtClean="0"/>
              <a:t>“</a:t>
            </a:r>
            <a:r>
              <a:rPr lang="ko-KR" altLang="en-US" sz="1000" dirty="0" err="1"/>
              <a:t>챠밍코리아</a:t>
            </a:r>
            <a:r>
              <a:rPr lang="ko-KR" altLang="en-US" sz="1000" dirty="0"/>
              <a:t>” 주 스위스 연방 대한민국 대사관 초청공연</a:t>
            </a:r>
          </a:p>
          <a:p>
            <a:pPr marL="0" indent="0" fontAlgn="base" latinLnBrk="0">
              <a:lnSpc>
                <a:spcPct val="150000"/>
              </a:lnSpc>
              <a:buNone/>
            </a:pPr>
            <a:r>
              <a:rPr lang="ko-KR" altLang="en-US" sz="1000" dirty="0" smtClean="0"/>
              <a:t>          “</a:t>
            </a:r>
            <a:r>
              <a:rPr lang="ko-KR" altLang="en-US" sz="1000" dirty="0" err="1"/>
              <a:t>화랭이쑈</a:t>
            </a:r>
            <a:r>
              <a:rPr lang="ko-KR" altLang="en-US" sz="1000" dirty="0"/>
              <a:t>” 우리가락 </a:t>
            </a:r>
            <a:r>
              <a:rPr lang="ko-KR" altLang="en-US" sz="1000" dirty="0" err="1"/>
              <a:t>우리마당</a:t>
            </a:r>
            <a:r>
              <a:rPr lang="ko-KR" altLang="en-US" sz="1000" dirty="0"/>
              <a:t> “</a:t>
            </a:r>
            <a:r>
              <a:rPr lang="ko-KR" altLang="en-US" sz="1000" dirty="0" err="1"/>
              <a:t>얼쑤</a:t>
            </a:r>
            <a:r>
              <a:rPr lang="ko-KR" altLang="en-US" sz="1000" dirty="0"/>
              <a:t>” 상설공연 </a:t>
            </a:r>
          </a:p>
          <a:p>
            <a:pPr marL="0" indent="0" fontAlgn="base" latinLnBrk="0">
              <a:lnSpc>
                <a:spcPct val="150000"/>
              </a:lnSpc>
              <a:buNone/>
            </a:pPr>
            <a:r>
              <a:rPr lang="ko-KR" altLang="en-US" sz="1000" dirty="0" smtClean="0"/>
              <a:t>          “</a:t>
            </a:r>
            <a:r>
              <a:rPr lang="ko-KR" altLang="en-US" sz="1000" dirty="0"/>
              <a:t>축문” 일본 오사카 </a:t>
            </a:r>
            <a:r>
              <a:rPr lang="ko-KR" altLang="en-US" sz="1000" dirty="0" err="1"/>
              <a:t>통국사</a:t>
            </a:r>
            <a:r>
              <a:rPr lang="ko-KR" altLang="en-US" sz="1000" dirty="0"/>
              <a:t> </a:t>
            </a:r>
            <a:r>
              <a:rPr lang="ko-KR" altLang="en-US" sz="1000" dirty="0" err="1"/>
              <a:t>대한사람</a:t>
            </a:r>
            <a:r>
              <a:rPr lang="ko-KR" altLang="en-US" sz="1000" dirty="0"/>
              <a:t> 기획공연 </a:t>
            </a:r>
          </a:p>
          <a:p>
            <a:pPr marL="514350" indent="-514350" hangingPunct="1">
              <a:lnSpc>
                <a:spcPct val="150000"/>
              </a:lnSpc>
              <a:buNone/>
            </a:pPr>
            <a:endParaRPr lang="en-US" altLang="ko-KR" sz="1000" dirty="0" smtClean="0"/>
          </a:p>
          <a:p>
            <a:pPr marL="0" indent="0" hangingPunct="1">
              <a:lnSpc>
                <a:spcPct val="150000"/>
              </a:lnSpc>
              <a:buNone/>
            </a:pPr>
            <a:r>
              <a:rPr lang="en-US" altLang="ko-KR" sz="1000" dirty="0" smtClean="0"/>
              <a:t>2019    </a:t>
            </a:r>
            <a:r>
              <a:rPr lang="ko-KR" altLang="en-US" sz="1000" dirty="0"/>
              <a:t>“</a:t>
            </a:r>
            <a:r>
              <a:rPr lang="ko-KR" altLang="en-US" sz="1000" dirty="0" err="1"/>
              <a:t>화랭이쑈</a:t>
            </a:r>
            <a:r>
              <a:rPr lang="ko-KR" altLang="en-US" sz="1000" dirty="0"/>
              <a:t>” 마포아트센터 “온고지신” 축제 </a:t>
            </a:r>
            <a:r>
              <a:rPr lang="ko-KR" altLang="en-US" sz="1000" dirty="0" err="1"/>
              <a:t>개막공연</a:t>
            </a:r>
            <a:endParaRPr lang="ko-KR" altLang="en-US" sz="1000" dirty="0"/>
          </a:p>
          <a:p>
            <a:pPr marL="0" indent="0" fontAlgn="base" latinLnBrk="0">
              <a:lnSpc>
                <a:spcPct val="150000"/>
              </a:lnSpc>
              <a:buNone/>
            </a:pPr>
            <a:r>
              <a:rPr lang="ko-KR" altLang="en-US" sz="1000" dirty="0" smtClean="0"/>
              <a:t>          “</a:t>
            </a:r>
            <a:r>
              <a:rPr lang="ko-KR" altLang="en-US" sz="1000" dirty="0" err="1"/>
              <a:t>화랭이쑈</a:t>
            </a:r>
            <a:r>
              <a:rPr lang="ko-KR" altLang="en-US" sz="1000" dirty="0"/>
              <a:t>” 도봉산페스티벌 제 </a:t>
            </a:r>
            <a:r>
              <a:rPr lang="en-US" altLang="ko-KR" sz="1000" dirty="0"/>
              <a:t>2</a:t>
            </a:r>
            <a:r>
              <a:rPr lang="ko-KR" altLang="en-US" sz="1000" dirty="0"/>
              <a:t>회 “</a:t>
            </a:r>
            <a:r>
              <a:rPr lang="ko-KR" altLang="en-US" sz="1000" dirty="0" err="1"/>
              <a:t>판놀음축제</a:t>
            </a:r>
            <a:r>
              <a:rPr lang="ko-KR" altLang="en-US" sz="1000" dirty="0"/>
              <a:t>” 공연</a:t>
            </a:r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 dirty="0" smtClean="0"/>
              <a:t>          “</a:t>
            </a:r>
            <a:r>
              <a:rPr lang="ko-KR" altLang="en-US" sz="1000" dirty="0" err="1" smtClean="0"/>
              <a:t>더늠</a:t>
            </a:r>
            <a:r>
              <a:rPr lang="en-US" altLang="ko-KR" sz="1000" dirty="0" smtClean="0"/>
              <a:t>” </a:t>
            </a:r>
            <a:r>
              <a:rPr lang="ko-KR" altLang="en-US" sz="1000" dirty="0" smtClean="0"/>
              <a:t>일본 오사카 </a:t>
            </a:r>
            <a:r>
              <a:rPr lang="ko-KR" altLang="en-US" sz="1000" dirty="0" err="1" smtClean="0"/>
              <a:t>야마모토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노극장</a:t>
            </a:r>
            <a:endParaRPr lang="en-US" altLang="ko-KR" sz="1000" dirty="0" smtClean="0"/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 dirty="0"/>
              <a:t> </a:t>
            </a:r>
            <a:r>
              <a:rPr lang="en-US" altLang="ko-KR" sz="1000" dirty="0" smtClean="0"/>
              <a:t>         “</a:t>
            </a:r>
            <a:r>
              <a:rPr lang="ko-KR" altLang="en-US" sz="1000" dirty="0" smtClean="0"/>
              <a:t>혼</a:t>
            </a:r>
            <a:r>
              <a:rPr lang="en-US" altLang="ko-KR" sz="1000" dirty="0" smtClean="0"/>
              <a:t>”  </a:t>
            </a:r>
            <a:r>
              <a:rPr lang="ko-KR" altLang="en-US" sz="1000" dirty="0" smtClean="0"/>
              <a:t>일본 히로시마 민단본부</a:t>
            </a:r>
            <a:endParaRPr lang="en-US" altLang="ko-KR" sz="1000" dirty="0"/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 dirty="0"/>
              <a:t>          </a:t>
            </a:r>
            <a:r>
              <a:rPr lang="ko-KR" altLang="en-US" sz="1000" dirty="0" smtClean="0"/>
              <a:t>김성훈의 불혹 </a:t>
            </a:r>
            <a:r>
              <a:rPr lang="en-US" altLang="ko-KR" sz="1000" dirty="0" smtClean="0"/>
              <a:t>“</a:t>
            </a:r>
            <a:r>
              <a:rPr lang="ko-KR" altLang="en-US" sz="1000" dirty="0" smtClean="0"/>
              <a:t>춤추고 노래하고 두드리다</a:t>
            </a:r>
            <a:r>
              <a:rPr lang="en-US" altLang="ko-KR" sz="1000" dirty="0" smtClean="0"/>
              <a:t>.” </a:t>
            </a:r>
            <a:r>
              <a:rPr lang="ko-KR" altLang="en-US" sz="1000" dirty="0" smtClean="0"/>
              <a:t>한국문화의집 </a:t>
            </a:r>
            <a:r>
              <a:rPr lang="ko-KR" altLang="en-US" sz="1000" dirty="0" err="1" smtClean="0"/>
              <a:t>코우스</a:t>
            </a:r>
            <a:endParaRPr lang="en-US" altLang="ko-KR" sz="1000" dirty="0" smtClean="0"/>
          </a:p>
          <a:p>
            <a:pPr marL="514350" indent="-514350" hangingPunct="1">
              <a:lnSpc>
                <a:spcPct val="150000"/>
              </a:lnSpc>
              <a:buNone/>
            </a:pPr>
            <a:endParaRPr lang="en-US" altLang="ko-KR" sz="1000" dirty="0" smtClean="0"/>
          </a:p>
          <a:p>
            <a:pPr marL="514350" indent="-514350" hangingPunct="1">
              <a:lnSpc>
                <a:spcPct val="150000"/>
              </a:lnSpc>
              <a:buNone/>
            </a:pPr>
            <a:r>
              <a:rPr lang="en-US" altLang="ko-KR" sz="1000" dirty="0" smtClean="0"/>
              <a:t>2020 “</a:t>
            </a:r>
            <a:r>
              <a:rPr lang="ko-KR" altLang="en-US" sz="1000" dirty="0" err="1" smtClean="0"/>
              <a:t>마마님</a:t>
            </a:r>
            <a:r>
              <a:rPr lang="ko-KR" altLang="en-US" sz="1000" dirty="0" smtClean="0"/>
              <a:t> 배송 굿</a:t>
            </a:r>
            <a:r>
              <a:rPr lang="en-US" altLang="ko-KR" sz="1000" dirty="0" smtClean="0"/>
              <a:t>” </a:t>
            </a:r>
            <a:r>
              <a:rPr lang="ko-KR" altLang="en-US" sz="1000" dirty="0" smtClean="0"/>
              <a:t>비대면 영상 송출</a:t>
            </a:r>
            <a:r>
              <a:rPr lang="en-US" altLang="ko-KR" sz="1000" dirty="0" smtClean="0"/>
              <a:t>    </a:t>
            </a:r>
            <a:endParaRPr lang="en-US" altLang="ko-KR" sz="1000" dirty="0"/>
          </a:p>
        </p:txBody>
      </p:sp>
      <p:pic>
        <p:nvPicPr>
          <p:cNvPr id="5" name="Picture 10" descr="daehan(소)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512767" y="1"/>
            <a:ext cx="2631233" cy="1340768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</p:pic>
      <p:cxnSp>
        <p:nvCxnSpPr>
          <p:cNvPr id="6" name="직선 연결선 5"/>
          <p:cNvCxnSpPr/>
          <p:nvPr/>
        </p:nvCxnSpPr>
        <p:spPr>
          <a:xfrm>
            <a:off x="-26440" y="661986"/>
            <a:ext cx="632460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B0D-7BB4-475D-8A03-D97C35915D3F}" type="slidenum">
              <a:rPr lang="ko-KR" altLang="en-US"/>
              <a:pPr/>
              <a:t>4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1926" y="177276"/>
            <a:ext cx="3844534" cy="44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400" b="1">
                <a:latin typeface="+mn-ea"/>
              </a:rPr>
              <a:t>활동</a:t>
            </a:r>
          </a:p>
        </p:txBody>
      </p:sp>
    </p:spTree>
    <p:extLst>
      <p:ext uri="{BB962C8B-B14F-4D97-AF65-F5344CB8AC3E}">
        <p14:creationId xmlns:p14="http://schemas.microsoft.com/office/powerpoint/2010/main" val="25644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aehan(소)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497616" y="3654"/>
            <a:ext cx="2631233" cy="1527437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</p:pic>
      <p:cxnSp>
        <p:nvCxnSpPr>
          <p:cNvPr id="6" name="직선 연결선 5"/>
          <p:cNvCxnSpPr/>
          <p:nvPr/>
        </p:nvCxnSpPr>
        <p:spPr>
          <a:xfrm>
            <a:off x="-26440" y="661986"/>
            <a:ext cx="632460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B0D-7BB4-475D-8A03-D97C35915D3F}" type="slidenum">
              <a:rPr lang="ko-KR" altLang="en-US"/>
              <a:pPr/>
              <a:t>5</a:t>
            </a:fld>
            <a:endParaRPr lang="ko-KR" altLang="en-US"/>
          </a:p>
        </p:txBody>
      </p:sp>
      <p:sp>
        <p:nvSpPr>
          <p:cNvPr id="9" name="내용 개체 틀 5"/>
          <p:cNvSpPr>
            <a:spLocks noGrp="1"/>
          </p:cNvSpPr>
          <p:nvPr>
            <p:ph sz="half" idx="4294967295"/>
          </p:nvPr>
        </p:nvSpPr>
        <p:spPr>
          <a:xfrm>
            <a:off x="500034" y="857232"/>
            <a:ext cx="7848872" cy="5715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altLang="ko-KR" sz="1400" dirty="0"/>
              <a:t>1997</a:t>
            </a:r>
            <a:r>
              <a:rPr lang="ko-KR" altLang="en-US" sz="1400" dirty="0"/>
              <a:t>   </a:t>
            </a:r>
            <a:r>
              <a:rPr lang="en-US" altLang="ko-KR" sz="1400" dirty="0"/>
              <a:t>1</a:t>
            </a:r>
            <a:r>
              <a:rPr lang="ko-KR" altLang="en-US" sz="1400" dirty="0"/>
              <a:t>번째 </a:t>
            </a:r>
            <a:r>
              <a:rPr lang="ko-KR" altLang="en-US" sz="1400" dirty="0" err="1"/>
              <a:t>쇼케이스</a:t>
            </a:r>
            <a:r>
              <a:rPr lang="ko-KR" altLang="en-US" sz="1400" dirty="0"/>
              <a:t> </a:t>
            </a:r>
            <a:r>
              <a:rPr lang="en-US" altLang="ko-KR" sz="1400" b="1" dirty="0"/>
              <a:t>『</a:t>
            </a:r>
            <a:r>
              <a:rPr lang="ko-KR" altLang="en-US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시간은 흘러 </a:t>
            </a:r>
            <a:r>
              <a:rPr lang="ko-KR" altLang="en-US" sz="1400" b="1" dirty="0" err="1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흘러</a:t>
            </a:r>
            <a:r>
              <a:rPr lang="ko-KR" altLang="en-US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지금</a:t>
            </a:r>
            <a:r>
              <a:rPr lang="en-US" altLang="ko-KR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~』</a:t>
            </a:r>
            <a:r>
              <a:rPr lang="ko-KR" altLang="en-US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pPr marL="514350" indent="-514350">
              <a:buNone/>
            </a:pPr>
            <a:r>
              <a:rPr lang="en-US" altLang="ko-KR" sz="1400" dirty="0"/>
              <a:t>          (</a:t>
            </a:r>
            <a:r>
              <a:rPr lang="ko-KR" altLang="en-US" sz="1400" dirty="0"/>
              <a:t>정동문화예술회관</a:t>
            </a:r>
            <a:r>
              <a:rPr lang="en-US" altLang="ko-KR" sz="1400" dirty="0"/>
              <a:t>, </a:t>
            </a:r>
            <a:r>
              <a:rPr lang="ko-KR" altLang="en-US" sz="1400" dirty="0"/>
              <a:t>안양문예회관</a:t>
            </a:r>
            <a:r>
              <a:rPr lang="en-US" altLang="ko-KR" sz="1400" dirty="0"/>
              <a:t>)</a:t>
            </a:r>
          </a:p>
          <a:p>
            <a:pPr marL="514350" indent="-514350">
              <a:buNone/>
            </a:pPr>
            <a:endParaRPr lang="en-US" altLang="ko-KR" sz="1400" dirty="0"/>
          </a:p>
          <a:p>
            <a:pPr marL="514350" indent="-514350">
              <a:buNone/>
            </a:pPr>
            <a:r>
              <a:rPr lang="en-US" altLang="ko-KR" sz="1400" dirty="0"/>
              <a:t>2001</a:t>
            </a:r>
            <a:r>
              <a:rPr lang="ko-KR" altLang="en-US" sz="1400" dirty="0"/>
              <a:t>   크라잉넛 </a:t>
            </a:r>
            <a:r>
              <a:rPr lang="ko-KR" altLang="en-US" sz="1400" dirty="0" err="1"/>
              <a:t>앨범작업</a:t>
            </a:r>
            <a:r>
              <a:rPr lang="ko-KR" altLang="en-US" sz="1400" dirty="0"/>
              <a:t> 및 콘서트 협연</a:t>
            </a:r>
          </a:p>
          <a:p>
            <a:pPr marL="514350" indent="-514350">
              <a:buNone/>
            </a:pPr>
            <a:endParaRPr lang="en-US" altLang="ko-KR" sz="1400" dirty="0"/>
          </a:p>
          <a:p>
            <a:pPr marL="514350" indent="-514350">
              <a:buNone/>
            </a:pPr>
            <a:r>
              <a:rPr lang="en-US" altLang="ko-KR" sz="1400" dirty="0"/>
              <a:t>2003</a:t>
            </a:r>
            <a:r>
              <a:rPr lang="ko-KR" altLang="en-US" sz="1400" dirty="0"/>
              <a:t>   </a:t>
            </a:r>
            <a:r>
              <a:rPr lang="en-US" altLang="ko-KR" sz="1400" dirty="0"/>
              <a:t>2</a:t>
            </a:r>
            <a:r>
              <a:rPr lang="ko-KR" altLang="en-US" sz="1400" dirty="0"/>
              <a:t>번째 </a:t>
            </a:r>
            <a:r>
              <a:rPr lang="ko-KR" altLang="en-US" sz="1400" dirty="0" err="1"/>
              <a:t>쇼케이스</a:t>
            </a:r>
            <a:r>
              <a:rPr lang="ko-KR" altLang="en-US" sz="1400" dirty="0"/>
              <a:t> </a:t>
            </a:r>
            <a:r>
              <a:rPr lang="en-US" altLang="ko-KR" sz="1400" b="1" dirty="0"/>
              <a:t>『</a:t>
            </a:r>
            <a:r>
              <a:rPr lang="ko-KR" altLang="en-US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놀자</a:t>
            </a:r>
            <a:r>
              <a:rPr lang="en-US" altLang="ko-KR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! </a:t>
            </a:r>
            <a:r>
              <a:rPr lang="ko-KR" altLang="en-US" sz="1400" b="1" dirty="0" err="1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대한사람</a:t>
            </a:r>
            <a:r>
              <a:rPr lang="en-US" altLang="ko-KR" sz="1400" b="1" dirty="0"/>
              <a:t>』</a:t>
            </a:r>
          </a:p>
          <a:p>
            <a:pPr marL="514350" indent="-514350">
              <a:buNone/>
            </a:pPr>
            <a:r>
              <a:rPr lang="en-US" altLang="ko-KR" sz="1400" dirty="0"/>
              <a:t>          (</a:t>
            </a:r>
            <a:r>
              <a:rPr lang="ko-KR" altLang="en-US" sz="1400" dirty="0"/>
              <a:t>폴리 미디어 </a:t>
            </a:r>
            <a:r>
              <a:rPr lang="ko-KR" altLang="en-US" sz="1400" dirty="0" err="1"/>
              <a:t>씨어터</a:t>
            </a:r>
            <a:r>
              <a:rPr lang="ko-KR" altLang="en-US" sz="1400" dirty="0"/>
              <a:t> 극장</a:t>
            </a:r>
            <a:r>
              <a:rPr lang="en-US" altLang="ko-KR" sz="1400" dirty="0"/>
              <a:t>)</a:t>
            </a:r>
          </a:p>
          <a:p>
            <a:pPr marL="514350" indent="-514350">
              <a:buNone/>
            </a:pPr>
            <a:endParaRPr lang="en-US" altLang="ko-KR" sz="1400" dirty="0"/>
          </a:p>
          <a:p>
            <a:pPr marL="514350" indent="-514350">
              <a:buNone/>
            </a:pPr>
            <a:r>
              <a:rPr lang="en-US" altLang="ko-KR" sz="1400" dirty="0"/>
              <a:t>2006   3</a:t>
            </a:r>
            <a:r>
              <a:rPr lang="ko-KR" altLang="en-US" sz="1400" dirty="0"/>
              <a:t>번째 </a:t>
            </a:r>
            <a:r>
              <a:rPr lang="ko-KR" altLang="en-US" sz="1400" dirty="0" err="1"/>
              <a:t>쇼케이스</a:t>
            </a:r>
            <a:r>
              <a:rPr lang="ko-KR" altLang="en-US" sz="1400" dirty="0"/>
              <a:t> 및</a:t>
            </a:r>
            <a:r>
              <a:rPr lang="en-US" altLang="ko-KR" sz="1400" dirty="0"/>
              <a:t> 1</a:t>
            </a:r>
            <a:r>
              <a:rPr lang="en-US" altLang="ko-KR" sz="1400" baseline="30000" dirty="0"/>
              <a:t>st</a:t>
            </a:r>
            <a:r>
              <a:rPr lang="en-US" altLang="ko-KR" sz="1400" dirty="0"/>
              <a:t> </a:t>
            </a:r>
            <a:r>
              <a:rPr lang="ko-KR" altLang="en-US" sz="1400" dirty="0" err="1"/>
              <a:t>앨범발매</a:t>
            </a:r>
            <a:r>
              <a:rPr lang="ko-KR" altLang="en-US" sz="1400" dirty="0"/>
              <a:t> 기념</a:t>
            </a:r>
            <a:r>
              <a:rPr lang="en-US" altLang="ko-KR" sz="1400" dirty="0"/>
              <a:t> </a:t>
            </a:r>
            <a:r>
              <a:rPr lang="en-US" altLang="ko-KR" sz="1400" b="1" dirty="0"/>
              <a:t>『</a:t>
            </a:r>
            <a:r>
              <a:rPr lang="ko-KR" altLang="en-US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아니 노지는 못하리라 </a:t>
            </a:r>
            <a:r>
              <a:rPr lang="en-US" altLang="ko-KR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!』</a:t>
            </a:r>
          </a:p>
          <a:p>
            <a:pPr marL="514350" indent="-514350">
              <a:buNone/>
            </a:pPr>
            <a:r>
              <a:rPr lang="en-US" altLang="ko-KR" sz="1400" dirty="0"/>
              <a:t>          (</a:t>
            </a:r>
            <a:r>
              <a:rPr lang="ko-KR" altLang="en-US" sz="1400" dirty="0"/>
              <a:t>서울 </a:t>
            </a:r>
            <a:r>
              <a:rPr lang="ko-KR" altLang="en-US" sz="1400" dirty="0" err="1"/>
              <a:t>퍼포밍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아트홀</a:t>
            </a:r>
            <a:r>
              <a:rPr lang="en-US" altLang="ko-KR" sz="1400" dirty="0"/>
              <a:t>)</a:t>
            </a:r>
          </a:p>
          <a:p>
            <a:pPr marL="514350" indent="-514350">
              <a:buNone/>
            </a:pPr>
            <a:endParaRPr lang="en-US" altLang="ko-KR" sz="1400" dirty="0"/>
          </a:p>
          <a:p>
            <a:pPr marL="514350" indent="-514350">
              <a:buNone/>
            </a:pPr>
            <a:r>
              <a:rPr lang="en-US" altLang="ko-KR" sz="1400" dirty="0"/>
              <a:t>2009    Music From Korea </a:t>
            </a:r>
            <a:r>
              <a:rPr lang="ko-KR" altLang="en-US" sz="1400" dirty="0"/>
              <a:t>앨범 </a:t>
            </a:r>
            <a:r>
              <a:rPr lang="en-US" altLang="ko-KR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ko-KR" altLang="en-US" sz="1400" b="1" dirty="0" err="1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대한사람</a:t>
            </a:r>
            <a:r>
              <a:rPr lang="ko-KR" altLang="en-US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sz="1400" b="1" dirty="0" err="1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만첩청산</a:t>
            </a:r>
            <a:r>
              <a:rPr lang="en-US" altLang="ko-KR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』 </a:t>
            </a:r>
            <a:r>
              <a:rPr lang="ko-KR" altLang="en-US" sz="1400" dirty="0"/>
              <a:t>수록</a:t>
            </a:r>
          </a:p>
          <a:p>
            <a:pPr marL="514350" indent="-514350">
              <a:buNone/>
            </a:pPr>
            <a:endParaRPr lang="en-US" altLang="ko-KR" sz="1400" dirty="0"/>
          </a:p>
          <a:p>
            <a:pPr marL="514350" indent="-514350">
              <a:buNone/>
            </a:pPr>
            <a:r>
              <a:rPr lang="en-US" altLang="ko-KR" sz="1400" dirty="0"/>
              <a:t>2012  </a:t>
            </a:r>
            <a:r>
              <a:rPr lang="ko-KR" altLang="en-US" sz="1400" dirty="0"/>
              <a:t> </a:t>
            </a:r>
            <a:r>
              <a:rPr lang="en-US" altLang="ko-KR" sz="1400" dirty="0"/>
              <a:t>4</a:t>
            </a:r>
            <a:r>
              <a:rPr lang="ko-KR" altLang="en-US" sz="1400" dirty="0"/>
              <a:t>번째 </a:t>
            </a:r>
            <a:r>
              <a:rPr lang="ko-KR" altLang="en-US" sz="1400" dirty="0" err="1"/>
              <a:t>쇼케이스</a:t>
            </a:r>
            <a:r>
              <a:rPr lang="ko-KR" altLang="en-US" sz="1400" dirty="0"/>
              <a:t> </a:t>
            </a:r>
            <a:r>
              <a:rPr lang="en-US" altLang="ko-KR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ko-KR" altLang="en-US" sz="1400" b="1" dirty="0" err="1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화랭이</a:t>
            </a:r>
            <a:r>
              <a:rPr lang="ko-KR" altLang="en-US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sz="1400" b="1" dirty="0" err="1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쑈</a:t>
            </a:r>
            <a:r>
              <a:rPr lang="en-US" altLang="ko-KR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』 </a:t>
            </a:r>
          </a:p>
          <a:p>
            <a:pPr marL="514350" indent="-514350">
              <a:buNone/>
            </a:pPr>
            <a:r>
              <a:rPr lang="en-US" altLang="ko-KR" sz="1400" dirty="0"/>
              <a:t>          (</a:t>
            </a:r>
            <a:r>
              <a:rPr lang="ko-KR" altLang="en-US" sz="1400" dirty="0"/>
              <a:t>홍대 </a:t>
            </a:r>
            <a:r>
              <a:rPr lang="en-US" altLang="ko-KR" sz="1400" dirty="0"/>
              <a:t>V-hall)</a:t>
            </a:r>
          </a:p>
          <a:p>
            <a:pPr marL="514350" indent="-514350">
              <a:buNone/>
            </a:pPr>
            <a:endParaRPr lang="en-US" altLang="ko-KR" sz="1400" dirty="0"/>
          </a:p>
          <a:p>
            <a:pPr marL="514350" indent="-514350">
              <a:buNone/>
            </a:pPr>
            <a:r>
              <a:rPr lang="en-US" altLang="ko-KR" sz="1400" dirty="0"/>
              <a:t>2013   </a:t>
            </a:r>
            <a:r>
              <a:rPr lang="ko-KR" altLang="en-US" sz="1400" dirty="0"/>
              <a:t>전통공연 </a:t>
            </a:r>
            <a:r>
              <a:rPr lang="en-US" altLang="ko-KR" sz="1400" b="1" dirty="0"/>
              <a:t>『</a:t>
            </a:r>
            <a:r>
              <a:rPr lang="ko-KR" altLang="en-US" sz="1400" b="1" dirty="0"/>
              <a:t>기원</a:t>
            </a:r>
            <a:r>
              <a:rPr lang="en-US" altLang="ko-KR" sz="1400" b="1" dirty="0"/>
              <a:t>』 ·  </a:t>
            </a:r>
            <a:r>
              <a:rPr lang="en-US" altLang="ko-KR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ko-KR" altLang="en-US" sz="1400" b="1" dirty="0" err="1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화랭이쑈</a:t>
            </a:r>
            <a:r>
              <a:rPr lang="en-US" altLang="ko-KR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』 </a:t>
            </a:r>
            <a:r>
              <a:rPr lang="ko-KR" altLang="en-US" sz="1400" dirty="0"/>
              <a:t>일본 오사카 공연</a:t>
            </a:r>
          </a:p>
          <a:p>
            <a:pPr marL="514350" indent="-514350">
              <a:buNone/>
            </a:pPr>
            <a:r>
              <a:rPr lang="en-US" altLang="ko-KR" sz="1400" dirty="0"/>
              <a:t>          (</a:t>
            </a:r>
            <a:r>
              <a:rPr lang="ko-KR" altLang="en-US" sz="1400" dirty="0" err="1"/>
              <a:t>오사카시</a:t>
            </a:r>
            <a:r>
              <a:rPr lang="ko-KR" altLang="en-US" sz="1400" dirty="0"/>
              <a:t> </a:t>
            </a:r>
            <a:r>
              <a:rPr lang="en-US" altLang="en-US" sz="1400" dirty="0"/>
              <a:t>Flamigo</a:t>
            </a:r>
            <a:r>
              <a:rPr lang="ko-KR" altLang="en-US" sz="1400" dirty="0"/>
              <a:t> </a:t>
            </a:r>
            <a:r>
              <a:rPr lang="en-US" altLang="en-US" sz="1400" dirty="0"/>
              <a:t>the</a:t>
            </a:r>
            <a:r>
              <a:rPr lang="ko-KR" altLang="en-US" sz="1400" dirty="0"/>
              <a:t> </a:t>
            </a:r>
            <a:r>
              <a:rPr lang="en-US" altLang="en-US" sz="1400" dirty="0"/>
              <a:t>Arusha</a:t>
            </a:r>
            <a:r>
              <a:rPr lang="ko-KR" altLang="en-US" sz="1400" dirty="0"/>
              <a:t> </a:t>
            </a:r>
            <a:r>
              <a:rPr lang="en-US" altLang="ko-KR" sz="1400" dirty="0"/>
              <a:t>)</a:t>
            </a:r>
          </a:p>
          <a:p>
            <a:pPr marL="514350" indent="-514350">
              <a:buNone/>
            </a:pPr>
            <a:endParaRPr lang="en-US" altLang="ko-KR" sz="1400" b="1" dirty="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en-US" altLang="ko-KR" sz="1400" dirty="0"/>
              <a:t>2014</a:t>
            </a:r>
            <a:r>
              <a:rPr lang="en-US" altLang="ko-KR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ko-KR" altLang="en-US" sz="1400" dirty="0"/>
              <a:t>전통공연 놀자 </a:t>
            </a:r>
            <a:r>
              <a:rPr lang="en-US" altLang="ko-KR" sz="1400" b="1" dirty="0"/>
              <a:t>『</a:t>
            </a:r>
            <a:r>
              <a:rPr lang="ko-KR" altLang="en-US" sz="1400" b="1" dirty="0">
                <a:latin typeface="HY백송B"/>
                <a:ea typeface="HY백송B"/>
              </a:rPr>
              <a:t> 遊 </a:t>
            </a:r>
            <a:r>
              <a:rPr lang="en-US" altLang="ko-KR" sz="1400" b="1" dirty="0">
                <a:latin typeface="HY백송B"/>
                <a:ea typeface="HY백송B"/>
              </a:rPr>
              <a:t>』· </a:t>
            </a:r>
            <a:r>
              <a:rPr lang="en-US" altLang="ko-KR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『</a:t>
            </a:r>
            <a:r>
              <a:rPr lang="ko-KR" altLang="en-US" sz="1400" b="1" dirty="0" err="1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화랭이쑈</a:t>
            </a:r>
            <a:r>
              <a:rPr lang="en-US" altLang="ko-KR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r>
              <a:rPr lang="ko-KR" altLang="en-US" sz="1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o-KR" altLang="en-US" sz="1400" dirty="0"/>
              <a:t>일본 오사카</a:t>
            </a:r>
          </a:p>
          <a:p>
            <a:pPr marL="514350" indent="-514350">
              <a:buNone/>
            </a:pPr>
            <a:r>
              <a:rPr lang="en-US" altLang="ko-KR" sz="1400" dirty="0"/>
              <a:t>          (</a:t>
            </a:r>
            <a:r>
              <a:rPr lang="ko-KR" altLang="en-US" sz="1400" dirty="0" err="1"/>
              <a:t>오사카시</a:t>
            </a:r>
            <a:r>
              <a:rPr lang="ko-KR" altLang="en-US" sz="1400" dirty="0"/>
              <a:t> </a:t>
            </a:r>
            <a:r>
              <a:rPr lang="en-US" altLang="en-US" sz="1400" dirty="0"/>
              <a:t>Flamigo</a:t>
            </a:r>
            <a:r>
              <a:rPr lang="ko-KR" altLang="en-US" sz="1400" dirty="0"/>
              <a:t> </a:t>
            </a:r>
            <a:r>
              <a:rPr lang="en-US" altLang="en-US" sz="1400" dirty="0"/>
              <a:t>the</a:t>
            </a:r>
            <a:r>
              <a:rPr lang="ko-KR" altLang="en-US" sz="1400" dirty="0"/>
              <a:t> </a:t>
            </a:r>
            <a:r>
              <a:rPr lang="en-US" altLang="en-US" sz="1400" dirty="0"/>
              <a:t>Arusha</a:t>
            </a:r>
            <a:r>
              <a:rPr lang="ko-KR" altLang="en-US" sz="1400" dirty="0"/>
              <a:t> </a:t>
            </a:r>
            <a:r>
              <a:rPr lang="en-US" altLang="ko-KR" sz="1400" dirty="0"/>
              <a:t>)</a:t>
            </a:r>
          </a:p>
          <a:p>
            <a:pPr marL="514350" indent="-514350">
              <a:buNone/>
            </a:pPr>
            <a:r>
              <a:rPr lang="en-US" altLang="ko-KR" sz="1400" dirty="0"/>
              <a:t>               </a:t>
            </a:r>
          </a:p>
          <a:p>
            <a:pPr marL="514350" indent="-514350">
              <a:buNone/>
            </a:pPr>
            <a:endParaRPr lang="en-US" altLang="ko-K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926" y="177276"/>
            <a:ext cx="3844534" cy="44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sz="2400" b="1">
                <a:latin typeface="+mn-ea"/>
              </a:rPr>
              <a:t>Showcase</a:t>
            </a:r>
            <a:endParaRPr lang="ko-KR" altLang="en-US" sz="2400" b="1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aehan(소)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497616" y="3654"/>
            <a:ext cx="2631233" cy="1527437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</p:pic>
      <p:cxnSp>
        <p:nvCxnSpPr>
          <p:cNvPr id="6" name="직선 연결선 5"/>
          <p:cNvCxnSpPr/>
          <p:nvPr/>
        </p:nvCxnSpPr>
        <p:spPr>
          <a:xfrm>
            <a:off x="-26440" y="661986"/>
            <a:ext cx="632460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89B0D-7BB4-475D-8A03-D97C35915D3F}" type="slidenum">
              <a:rPr lang="ko-KR" altLang="en-US"/>
              <a:pPr/>
              <a:t>6</a:t>
            </a:fld>
            <a:endParaRPr lang="ko-KR" altLang="en-US"/>
          </a:p>
        </p:txBody>
      </p:sp>
      <p:sp>
        <p:nvSpPr>
          <p:cNvPr id="9" name="내용 개체 틀 5"/>
          <p:cNvSpPr>
            <a:spLocks noGrp="1"/>
          </p:cNvSpPr>
          <p:nvPr>
            <p:ph sz="half" idx="4294967295"/>
          </p:nvPr>
        </p:nvSpPr>
        <p:spPr>
          <a:xfrm>
            <a:off x="500034" y="857232"/>
            <a:ext cx="7848872" cy="5715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altLang="ko-KR" sz="1400" dirty="0" smtClean="0"/>
              <a:t>2016</a:t>
            </a:r>
            <a:r>
              <a:rPr lang="ko-KR" altLang="en-US" sz="1400" dirty="0" smtClean="0"/>
              <a:t>  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번째 </a:t>
            </a:r>
            <a:r>
              <a:rPr lang="ko-KR" altLang="en-US" sz="1400" dirty="0" err="1"/>
              <a:t>쇼케이스</a:t>
            </a:r>
            <a:r>
              <a:rPr lang="ko-KR" altLang="en-US" sz="1400" dirty="0"/>
              <a:t> </a:t>
            </a:r>
            <a:r>
              <a:rPr lang="en-US" altLang="ko-KR" sz="1400" b="1" dirty="0" smtClean="0"/>
              <a:t>『</a:t>
            </a:r>
            <a:r>
              <a:rPr lang="ko-KR" altLang="en-US" sz="1400" b="1" dirty="0" smtClean="0"/>
              <a:t>축 문</a:t>
            </a:r>
            <a:r>
              <a:rPr lang="en-US" altLang="ko-KR" sz="1400" b="1" dirty="0" smtClean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r>
              <a:rPr lang="ko-KR" altLang="en-US" sz="1400" b="1" dirty="0" smtClean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ko-KR" altLang="en-US" sz="1400" b="1" dirty="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en-US" altLang="ko-KR" sz="1400" dirty="0"/>
              <a:t>         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마리아 </a:t>
            </a:r>
            <a:r>
              <a:rPr lang="ko-KR" altLang="en-US" sz="1400" dirty="0" err="1" smtClean="0"/>
              <a:t>칼라스</a:t>
            </a:r>
            <a:r>
              <a:rPr lang="ko-KR" altLang="en-US" sz="1400" dirty="0" smtClean="0"/>
              <a:t> 홀</a:t>
            </a:r>
            <a:r>
              <a:rPr lang="en-US" altLang="ko-KR" sz="1400" dirty="0" smtClean="0"/>
              <a:t>)</a:t>
            </a:r>
            <a:endParaRPr lang="en-US" altLang="ko-KR" sz="1400" dirty="0"/>
          </a:p>
          <a:p>
            <a:pPr marL="514350" indent="-514350">
              <a:buNone/>
            </a:pPr>
            <a:endParaRPr lang="en-US" altLang="ko-KR" sz="1400" dirty="0"/>
          </a:p>
          <a:p>
            <a:pPr marL="514350" indent="-514350">
              <a:buNone/>
            </a:pPr>
            <a:r>
              <a:rPr lang="ko-KR" altLang="en-US" sz="1400" dirty="0" smtClean="0"/>
              <a:t>          김성훈의 </a:t>
            </a:r>
            <a:r>
              <a:rPr lang="en-US" altLang="ko-KR" sz="1400" b="1" dirty="0" smtClean="0"/>
              <a:t>『</a:t>
            </a:r>
            <a:r>
              <a:rPr lang="ko-KR" altLang="en-US" sz="1400" b="1" dirty="0" smtClean="0"/>
              <a:t>불 혹</a:t>
            </a:r>
            <a:r>
              <a:rPr lang="en-US" altLang="ko-KR" sz="1400" b="1" dirty="0" smtClean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r>
              <a:rPr lang="ko-KR" altLang="en-US" sz="1400" b="1" dirty="0" smtClean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ko-KR" sz="1400" dirty="0" smtClean="0"/>
              <a:t>2016 ~ 2019 </a:t>
            </a:r>
            <a:r>
              <a:rPr lang="ko-KR" altLang="en-US" sz="1400" dirty="0" smtClean="0"/>
              <a:t>매년 한국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일본 공연</a:t>
            </a:r>
            <a:endParaRPr lang="en-US" altLang="ko-KR" sz="1400" dirty="0" smtClean="0"/>
          </a:p>
          <a:p>
            <a:pPr marL="514350" indent="-514350">
              <a:buNone/>
            </a:pPr>
            <a:r>
              <a:rPr lang="en-US" altLang="ko-KR" sz="1400" dirty="0"/>
              <a:t> </a:t>
            </a:r>
            <a:r>
              <a:rPr lang="en-US" altLang="ko-KR" sz="1400" dirty="0" smtClean="0"/>
              <a:t>         (</a:t>
            </a:r>
            <a:r>
              <a:rPr lang="ko-KR" altLang="en-US" sz="1400" dirty="0" smtClean="0"/>
              <a:t>일본 오사카 </a:t>
            </a:r>
            <a:r>
              <a:rPr lang="en-US" altLang="ko-KR" sz="1400" dirty="0" smtClean="0"/>
              <a:t>”</a:t>
            </a:r>
            <a:r>
              <a:rPr lang="ko-KR" altLang="en-US" sz="1400" dirty="0" err="1" smtClean="0"/>
              <a:t>야마모토</a:t>
            </a:r>
            <a:r>
              <a:rPr lang="ko-KR" altLang="en-US" sz="1400" dirty="0" smtClean="0"/>
              <a:t>  </a:t>
            </a:r>
            <a:r>
              <a:rPr lang="ko-KR" altLang="en-US" sz="1400" dirty="0" err="1" smtClean="0"/>
              <a:t>노극장</a:t>
            </a:r>
            <a:r>
              <a:rPr lang="en-US" altLang="ko-KR" sz="1400" dirty="0" smtClean="0"/>
              <a:t>“)</a:t>
            </a:r>
          </a:p>
          <a:p>
            <a:pPr marL="514350" indent="-514350">
              <a:buNone/>
            </a:pPr>
            <a:r>
              <a:rPr lang="ko-KR" altLang="en-US" sz="1400" dirty="0" smtClean="0"/>
              <a:t>         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한국 한국문화의 집 </a:t>
            </a:r>
            <a:r>
              <a:rPr lang="en-US" altLang="ko-KR" sz="1400" dirty="0" smtClean="0"/>
              <a:t>“</a:t>
            </a:r>
            <a:r>
              <a:rPr lang="ko-KR" altLang="en-US" sz="1400" dirty="0" err="1" smtClean="0"/>
              <a:t>코우스</a:t>
            </a:r>
            <a:r>
              <a:rPr lang="en-US" altLang="ko-KR" sz="1400" dirty="0" smtClean="0"/>
              <a:t>”</a:t>
            </a:r>
            <a:r>
              <a:rPr lang="ko-KR" altLang="en-US" sz="1400" dirty="0" smtClean="0"/>
              <a:t> </a:t>
            </a:r>
            <a:endParaRPr lang="ko-KR" altLang="en-US" sz="1400" dirty="0"/>
          </a:p>
          <a:p>
            <a:pPr marL="514350" indent="-514350">
              <a:buNone/>
            </a:pPr>
            <a:endParaRPr lang="en-US" altLang="ko-KR" sz="1400" dirty="0"/>
          </a:p>
          <a:p>
            <a:pPr marL="514350" indent="-514350">
              <a:buNone/>
            </a:pPr>
            <a:r>
              <a:rPr lang="en-US" altLang="ko-KR" sz="1400" dirty="0" smtClean="0"/>
              <a:t>2020</a:t>
            </a:r>
            <a:r>
              <a:rPr lang="ko-KR" altLang="en-US" sz="1400" dirty="0" smtClean="0"/>
              <a:t>   </a:t>
            </a:r>
            <a:r>
              <a:rPr lang="en-US" altLang="ko-KR" sz="1400" dirty="0" smtClean="0"/>
              <a:t>6</a:t>
            </a:r>
            <a:r>
              <a:rPr lang="ko-KR" altLang="en-US" sz="1400" dirty="0" smtClean="0"/>
              <a:t>번째 </a:t>
            </a:r>
            <a:r>
              <a:rPr lang="ko-KR" altLang="en-US" sz="1400" dirty="0" err="1" smtClean="0"/>
              <a:t>쇼케이스</a:t>
            </a:r>
            <a:r>
              <a:rPr lang="ko-KR" altLang="en-US" sz="1400" dirty="0" smtClean="0"/>
              <a:t> </a:t>
            </a:r>
            <a:r>
              <a:rPr lang="en-US" altLang="ko-KR" sz="1400" b="1" dirty="0" smtClean="0"/>
              <a:t>『</a:t>
            </a:r>
            <a:r>
              <a:rPr lang="ko-KR" altLang="en-US" sz="1400" b="1" dirty="0" err="1" smtClean="0"/>
              <a:t>마마님</a:t>
            </a:r>
            <a:r>
              <a:rPr lang="ko-KR" altLang="en-US" sz="1400" b="1" dirty="0" smtClean="0"/>
              <a:t> </a:t>
            </a:r>
            <a:r>
              <a:rPr lang="ko-KR" altLang="en-US" sz="1400" b="1" dirty="0" err="1" smtClean="0"/>
              <a:t>배송굿축</a:t>
            </a:r>
            <a:r>
              <a:rPr lang="ko-KR" altLang="en-US" sz="1400" b="1" dirty="0" smtClean="0"/>
              <a:t> </a:t>
            </a:r>
            <a:r>
              <a:rPr lang="ko-KR" altLang="en-US" sz="1400" b="1" dirty="0"/>
              <a:t>문</a:t>
            </a:r>
            <a:r>
              <a:rPr lang="en-US" altLang="ko-KR" sz="1400" b="1" dirty="0" smtClean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</a:rPr>
              <a:t>』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비대면 영상 공연</a:t>
            </a:r>
            <a:endParaRPr lang="en-US" altLang="ko-K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926" y="177276"/>
            <a:ext cx="3844534" cy="44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sz="2400" b="1">
                <a:latin typeface="+mn-ea"/>
              </a:rPr>
              <a:t>Showcase</a:t>
            </a:r>
            <a:endParaRPr lang="ko-KR" altLang="en-US" sz="2400" b="1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41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aehan(소)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497616" y="3654"/>
            <a:ext cx="2631233" cy="1527437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</p:pic>
      <p:cxnSp>
        <p:nvCxnSpPr>
          <p:cNvPr id="5" name="직선 연결선 4"/>
          <p:cNvCxnSpPr/>
          <p:nvPr/>
        </p:nvCxnSpPr>
        <p:spPr>
          <a:xfrm>
            <a:off x="-26440" y="661986"/>
            <a:ext cx="632460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926" y="177276"/>
            <a:ext cx="3844534" cy="44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400" b="1">
                <a:latin typeface="+mn-ea"/>
              </a:rPr>
              <a:t>활동</a:t>
            </a:r>
          </a:p>
        </p:txBody>
      </p:sp>
      <p:pic>
        <p:nvPicPr>
          <p:cNvPr id="7" name="그림 6" descr="헝가리공연포스터.jpg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107406" y="785794"/>
            <a:ext cx="1532250" cy="2160000"/>
          </a:xfrm>
          <a:prstGeom prst="rect">
            <a:avLst/>
          </a:prstGeom>
        </p:spPr>
      </p:pic>
      <p:pic>
        <p:nvPicPr>
          <p:cNvPr id="8" name="그림 7" descr="LA 재미국악원 팜플렛스캔1.jpg"/>
          <p:cNvPicPr>
            <a:picLocks noChangeAspect="1"/>
          </p:cNvPicPr>
          <p:nvPr/>
        </p:nvPicPr>
        <p:blipFill rotWithShape="1">
          <a:blip r:embed="rId4" cstate="print">
            <a:alphaModFix/>
            <a:lum/>
          </a:blip>
          <a:stretch>
            <a:fillRect/>
          </a:stretch>
        </p:blipFill>
        <p:spPr>
          <a:xfrm>
            <a:off x="3500430" y="3071810"/>
            <a:ext cx="1267808" cy="1800000"/>
          </a:xfrm>
          <a:prstGeom prst="rect">
            <a:avLst/>
          </a:prstGeom>
        </p:spPr>
      </p:pic>
      <p:pic>
        <p:nvPicPr>
          <p:cNvPr id="9" name="그림 8" descr="_먤뀿_뤳뀰__ .jpg"/>
          <p:cNvPicPr>
            <a:picLocks noChangeAspect="1"/>
          </p:cNvPicPr>
          <p:nvPr/>
        </p:nvPicPr>
        <p:blipFill rotWithShape="1">
          <a:blip r:embed="rId5" cstate="print">
            <a:alphaModFix/>
            <a:lum/>
          </a:blip>
          <a:stretch>
            <a:fillRect/>
          </a:stretch>
        </p:blipFill>
        <p:spPr>
          <a:xfrm>
            <a:off x="164790" y="5005474"/>
            <a:ext cx="4637454" cy="1800000"/>
          </a:xfrm>
          <a:prstGeom prst="rect">
            <a:avLst/>
          </a:prstGeom>
        </p:spPr>
      </p:pic>
      <p:pic>
        <p:nvPicPr>
          <p:cNvPr id="20" name="그림 19" descr="스피릿코리아.jpg"/>
          <p:cNvPicPr>
            <a:picLocks noChangeAspect="1"/>
          </p:cNvPicPr>
          <p:nvPr/>
        </p:nvPicPr>
        <p:blipFill rotWithShape="1">
          <a:blip r:embed="rId6" cstate="print">
            <a:alphaModFix/>
            <a:lum/>
          </a:blip>
          <a:stretch>
            <a:fillRect/>
          </a:stretch>
        </p:blipFill>
        <p:spPr>
          <a:xfrm>
            <a:off x="210578" y="3071810"/>
            <a:ext cx="789522" cy="1800000"/>
          </a:xfrm>
          <a:prstGeom prst="rect">
            <a:avLst/>
          </a:prstGeom>
        </p:spPr>
      </p:pic>
      <p:pic>
        <p:nvPicPr>
          <p:cNvPr id="31" name="그림 30" descr="신바람.jpg"/>
          <p:cNvPicPr>
            <a:picLocks noChangeAspect="1"/>
          </p:cNvPicPr>
          <p:nvPr/>
        </p:nvPicPr>
        <p:blipFill rotWithShape="1">
          <a:blip r:embed="rId7" cstate="print">
            <a:alphaModFix/>
            <a:lum/>
          </a:blip>
          <a:stretch>
            <a:fillRect/>
          </a:stretch>
        </p:blipFill>
        <p:spPr>
          <a:xfrm>
            <a:off x="4951104" y="5005474"/>
            <a:ext cx="1276028" cy="1800000"/>
          </a:xfrm>
          <a:prstGeom prst="rect">
            <a:avLst/>
          </a:prstGeom>
        </p:spPr>
      </p:pic>
      <p:pic>
        <p:nvPicPr>
          <p:cNvPr id="33" name="그림 32" descr="프랑스.jpg"/>
          <p:cNvPicPr>
            <a:picLocks noChangeAspect="1"/>
          </p:cNvPicPr>
          <p:nvPr/>
        </p:nvPicPr>
        <p:blipFill rotWithShape="1">
          <a:blip r:embed="rId8" cstate="print">
            <a:alphaModFix/>
            <a:lum/>
          </a:blip>
          <a:stretch>
            <a:fillRect/>
          </a:stretch>
        </p:blipFill>
        <p:spPr>
          <a:xfrm>
            <a:off x="1654728" y="785794"/>
            <a:ext cx="1528768" cy="2160000"/>
          </a:xfrm>
          <a:prstGeom prst="rect">
            <a:avLst/>
          </a:prstGeom>
        </p:spPr>
      </p:pic>
      <p:pic>
        <p:nvPicPr>
          <p:cNvPr id="40" name="그림 39" descr="111.jpg"/>
          <p:cNvPicPr>
            <a:picLocks noChangeAspect="1"/>
          </p:cNvPicPr>
          <p:nvPr/>
        </p:nvPicPr>
        <p:blipFill rotWithShape="1">
          <a:blip r:embed="rId9" cstate="print">
            <a:alphaModFix/>
            <a:lum/>
          </a:blip>
          <a:stretch>
            <a:fillRect/>
          </a:stretch>
        </p:blipFill>
        <p:spPr>
          <a:xfrm>
            <a:off x="6298792" y="3200636"/>
            <a:ext cx="1202166" cy="1800000"/>
          </a:xfrm>
          <a:prstGeom prst="rect">
            <a:avLst/>
          </a:prstGeom>
        </p:spPr>
      </p:pic>
      <p:pic>
        <p:nvPicPr>
          <p:cNvPr id="43" name="그림 42" descr="논스톱국악.jpg"/>
          <p:cNvPicPr>
            <a:picLocks noChangeAspect="1"/>
          </p:cNvPicPr>
          <p:nvPr/>
        </p:nvPicPr>
        <p:blipFill rotWithShape="1">
          <a:blip r:embed="rId10" cstate="print">
            <a:alphaModFix/>
            <a:lum/>
          </a:blip>
          <a:stretch>
            <a:fillRect/>
          </a:stretch>
        </p:blipFill>
        <p:spPr>
          <a:xfrm>
            <a:off x="7570849" y="3129198"/>
            <a:ext cx="1310959" cy="1800000"/>
          </a:xfrm>
          <a:prstGeom prst="rect">
            <a:avLst/>
          </a:prstGeom>
        </p:spPr>
      </p:pic>
      <p:pic>
        <p:nvPicPr>
          <p:cNvPr id="47" name="그림 46" descr="싱가폴1.jpg"/>
          <p:cNvPicPr>
            <a:picLocks noChangeAspect="1"/>
          </p:cNvPicPr>
          <p:nvPr/>
        </p:nvPicPr>
        <p:blipFill rotWithShape="1">
          <a:blip r:embed="rId11" cstate="print">
            <a:alphaModFix/>
            <a:lum/>
          </a:blip>
          <a:stretch>
            <a:fillRect/>
          </a:stretch>
        </p:blipFill>
        <p:spPr>
          <a:xfrm>
            <a:off x="1071538" y="3071810"/>
            <a:ext cx="1150296" cy="1800000"/>
          </a:xfrm>
          <a:prstGeom prst="rect">
            <a:avLst/>
          </a:prstGeom>
        </p:spPr>
      </p:pic>
      <p:pic>
        <p:nvPicPr>
          <p:cNvPr id="48" name="그림 47" descr="코우스.jpg"/>
          <p:cNvPicPr>
            <a:picLocks noChangeAspect="1"/>
          </p:cNvPicPr>
          <p:nvPr/>
        </p:nvPicPr>
        <p:blipFill rotWithShape="1">
          <a:blip r:embed="rId12" cstate="print">
            <a:alphaModFix/>
            <a:lum/>
          </a:blip>
          <a:stretch>
            <a:fillRect/>
          </a:stretch>
        </p:blipFill>
        <p:spPr>
          <a:xfrm>
            <a:off x="4929190" y="3071810"/>
            <a:ext cx="1275728" cy="1800000"/>
          </a:xfrm>
          <a:prstGeom prst="rect">
            <a:avLst/>
          </a:prstGeom>
        </p:spPr>
      </p:pic>
      <p:pic>
        <p:nvPicPr>
          <p:cNvPr id="49" name="그림 48" descr="놀자대한사람.jpg"/>
          <p:cNvPicPr>
            <a:picLocks noChangeAspect="1"/>
          </p:cNvPicPr>
          <p:nvPr/>
        </p:nvPicPr>
        <p:blipFill rotWithShape="1">
          <a:blip r:embed="rId13" cstate="print">
            <a:alphaModFix/>
            <a:lum/>
          </a:blip>
          <a:stretch>
            <a:fillRect/>
          </a:stretch>
        </p:blipFill>
        <p:spPr>
          <a:xfrm>
            <a:off x="6356114" y="5005474"/>
            <a:ext cx="2573604" cy="1800000"/>
          </a:xfrm>
          <a:prstGeom prst="rect">
            <a:avLst/>
          </a:prstGeom>
        </p:spPr>
      </p:pic>
      <p:pic>
        <p:nvPicPr>
          <p:cNvPr id="50" name="그림 49" descr="경향신문 사진.jpg"/>
          <p:cNvPicPr>
            <a:picLocks noChangeAspect="1"/>
          </p:cNvPicPr>
          <p:nvPr/>
        </p:nvPicPr>
        <p:blipFill rotWithShape="1">
          <a:blip r:embed="rId14" cstate="print">
            <a:alphaModFix/>
            <a:lum/>
          </a:blip>
          <a:stretch>
            <a:fillRect/>
          </a:stretch>
        </p:blipFill>
        <p:spPr>
          <a:xfrm>
            <a:off x="6572264" y="1357298"/>
            <a:ext cx="2372659" cy="1800000"/>
          </a:xfrm>
          <a:prstGeom prst="rect">
            <a:avLst/>
          </a:prstGeom>
        </p:spPr>
      </p:pic>
      <p:pic>
        <p:nvPicPr>
          <p:cNvPr id="19" name="그림 18" descr="싱가폴공연.jpg"/>
          <p:cNvPicPr>
            <a:picLocks noChangeAspect="1"/>
          </p:cNvPicPr>
          <p:nvPr/>
        </p:nvPicPr>
        <p:blipFill rotWithShape="1">
          <a:blip r:embed="rId15" cstate="print">
            <a:alphaModFix/>
            <a:lum/>
          </a:blip>
          <a:stretch>
            <a:fillRect/>
          </a:stretch>
        </p:blipFill>
        <p:spPr>
          <a:xfrm>
            <a:off x="3214678" y="785794"/>
            <a:ext cx="1306849" cy="2160000"/>
          </a:xfrm>
          <a:prstGeom prst="rect">
            <a:avLst/>
          </a:prstGeom>
        </p:spPr>
      </p:pic>
      <p:pic>
        <p:nvPicPr>
          <p:cNvPr id="21" name="그림 20" descr="남산국악당.jpg"/>
          <p:cNvPicPr>
            <a:picLocks noChangeAspect="1"/>
          </p:cNvPicPr>
          <p:nvPr/>
        </p:nvPicPr>
        <p:blipFill rotWithShape="1">
          <a:blip r:embed="rId16" cstate="print">
            <a:alphaModFix/>
            <a:lum/>
          </a:blip>
          <a:stretch>
            <a:fillRect/>
          </a:stretch>
        </p:blipFill>
        <p:spPr>
          <a:xfrm>
            <a:off x="2285984" y="3071810"/>
            <a:ext cx="1120259" cy="1800000"/>
          </a:xfrm>
          <a:prstGeom prst="rect">
            <a:avLst/>
          </a:prstGeom>
        </p:spPr>
      </p:pic>
      <p:pic>
        <p:nvPicPr>
          <p:cNvPr id="22" name="그림 21" descr="한국화랭이.jpg"/>
          <p:cNvPicPr>
            <a:picLocks noChangeAspect="1"/>
          </p:cNvPicPr>
          <p:nvPr/>
        </p:nvPicPr>
        <p:blipFill rotWithShape="1">
          <a:blip r:embed="rId17" cstate="print">
            <a:alphaModFix/>
            <a:lum/>
          </a:blip>
          <a:stretch>
            <a:fillRect/>
          </a:stretch>
        </p:blipFill>
        <p:spPr>
          <a:xfrm>
            <a:off x="4572000" y="785794"/>
            <a:ext cx="1922548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aehan(소)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497616" y="3654"/>
            <a:ext cx="2631233" cy="1527437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</p:pic>
      <p:cxnSp>
        <p:nvCxnSpPr>
          <p:cNvPr id="5" name="직선 연결선 4"/>
          <p:cNvCxnSpPr/>
          <p:nvPr/>
        </p:nvCxnSpPr>
        <p:spPr>
          <a:xfrm>
            <a:off x="-26440" y="661986"/>
            <a:ext cx="632460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926" y="177276"/>
            <a:ext cx="3844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400" b="1" dirty="0" smtClean="0">
                <a:latin typeface="+mn-ea"/>
              </a:rPr>
              <a:t>활동</a:t>
            </a:r>
            <a:endParaRPr lang="ko-KR" altLang="en-US" sz="2400" b="1" dirty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97929"/>
            <a:ext cx="1907206" cy="287462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12" y="804562"/>
            <a:ext cx="2034638" cy="287756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88" y="804562"/>
            <a:ext cx="2046146" cy="286798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72" y="1401813"/>
            <a:ext cx="2807024" cy="227073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1" y="3763718"/>
            <a:ext cx="2142444" cy="292494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91" y="3786189"/>
            <a:ext cx="2055866" cy="288000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53" y="3769368"/>
            <a:ext cx="2063282" cy="2919544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74" y="3769368"/>
            <a:ext cx="2390722" cy="2896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aehan(소)"/>
          <p:cNvPicPr>
            <a:picLocks noChangeAspect="1" noChangeArrowheads="1"/>
          </p:cNvPicPr>
          <p:nvPr/>
        </p:nvPicPr>
        <p:blipFill rotWithShape="1"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497616" y="3654"/>
            <a:ext cx="2631233" cy="1527437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</p:pic>
      <p:cxnSp>
        <p:nvCxnSpPr>
          <p:cNvPr id="5" name="직선 연결선 4"/>
          <p:cNvCxnSpPr/>
          <p:nvPr/>
        </p:nvCxnSpPr>
        <p:spPr>
          <a:xfrm>
            <a:off x="-26440" y="661986"/>
            <a:ext cx="632460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926" y="177276"/>
            <a:ext cx="3844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o-KR" altLang="en-US" sz="2400" b="1" dirty="0" smtClean="0">
                <a:latin typeface="+mn-ea"/>
              </a:rPr>
              <a:t>활동</a:t>
            </a:r>
            <a:endParaRPr lang="ko-KR" altLang="en-US" sz="2400" b="1" dirty="0">
              <a:latin typeface="+mn-ea"/>
            </a:endParaRPr>
          </a:p>
        </p:txBody>
      </p:sp>
      <p:pic>
        <p:nvPicPr>
          <p:cNvPr id="9" name="그림 8" descr="b.jpg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tretch>
            <a:fillRect/>
          </a:stretch>
        </p:blipFill>
        <p:spPr>
          <a:xfrm>
            <a:off x="205271" y="793100"/>
            <a:ext cx="1789714" cy="2880000"/>
          </a:xfrm>
          <a:prstGeom prst="rect">
            <a:avLst/>
          </a:prstGeom>
        </p:spPr>
      </p:pic>
      <p:pic>
        <p:nvPicPr>
          <p:cNvPr id="13" name="그림 12" descr="e.jpg"/>
          <p:cNvPicPr>
            <a:picLocks noChangeAspect="1"/>
          </p:cNvPicPr>
          <p:nvPr/>
        </p:nvPicPr>
        <p:blipFill rotWithShape="1"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357422" y="3786190"/>
            <a:ext cx="2036613" cy="2880000"/>
          </a:xfrm>
          <a:prstGeom prst="rect">
            <a:avLst/>
          </a:prstGeom>
        </p:spPr>
      </p:pic>
      <p:pic>
        <p:nvPicPr>
          <p:cNvPr id="14" name="그림 13" descr="i.JPG"/>
          <p:cNvPicPr>
            <a:picLocks noChangeAspect="1"/>
          </p:cNvPicPr>
          <p:nvPr/>
        </p:nvPicPr>
        <p:blipFill rotWithShape="1">
          <a:blip r:embed="rId5" cstate="print">
            <a:alphaModFix/>
            <a:lum/>
          </a:blip>
          <a:stretch>
            <a:fillRect/>
          </a:stretch>
        </p:blipFill>
        <p:spPr>
          <a:xfrm>
            <a:off x="2049233" y="793098"/>
            <a:ext cx="2022180" cy="2880000"/>
          </a:xfrm>
          <a:prstGeom prst="rect">
            <a:avLst/>
          </a:prstGeom>
        </p:spPr>
      </p:pic>
      <p:pic>
        <p:nvPicPr>
          <p:cNvPr id="15" name="그림 14" descr="j.JPG"/>
          <p:cNvPicPr>
            <a:picLocks noChangeAspect="1"/>
          </p:cNvPicPr>
          <p:nvPr/>
        </p:nvPicPr>
        <p:blipFill rotWithShape="1">
          <a:blip r:embed="rId6" cstate="print">
            <a:alphaModFix/>
            <a:lum/>
          </a:blip>
          <a:stretch>
            <a:fillRect/>
          </a:stretch>
        </p:blipFill>
        <p:spPr>
          <a:xfrm>
            <a:off x="4140458" y="794990"/>
            <a:ext cx="2020606" cy="2880000"/>
          </a:xfrm>
          <a:prstGeom prst="rect">
            <a:avLst/>
          </a:prstGeom>
        </p:spPr>
      </p:pic>
      <p:pic>
        <p:nvPicPr>
          <p:cNvPr id="17" name="그림 16" descr="f.png"/>
          <p:cNvPicPr>
            <a:picLocks noChangeAspect="1"/>
          </p:cNvPicPr>
          <p:nvPr/>
        </p:nvPicPr>
        <p:blipFill rotWithShape="1">
          <a:blip r:embed="rId7" cstate="print">
            <a:alphaModFix/>
            <a:lum/>
          </a:blip>
          <a:stretch>
            <a:fillRect/>
          </a:stretch>
        </p:blipFill>
        <p:spPr>
          <a:xfrm>
            <a:off x="214282" y="3786190"/>
            <a:ext cx="2036613" cy="2880000"/>
          </a:xfrm>
          <a:prstGeom prst="rect">
            <a:avLst/>
          </a:prstGeom>
        </p:spPr>
      </p:pic>
      <p:pic>
        <p:nvPicPr>
          <p:cNvPr id="18" name="그림 17" descr="대한사람 일본치이짱 포스터.jpg"/>
          <p:cNvPicPr>
            <a:picLocks noChangeAspect="1"/>
          </p:cNvPicPr>
          <p:nvPr/>
        </p:nvPicPr>
        <p:blipFill rotWithShape="1">
          <a:blip r:embed="rId8" cstate="print">
            <a:alphaModFix/>
            <a:lum/>
          </a:blip>
          <a:stretch>
            <a:fillRect/>
          </a:stretch>
        </p:blipFill>
        <p:spPr>
          <a:xfrm>
            <a:off x="6188978" y="1872550"/>
            <a:ext cx="2614222" cy="1800000"/>
          </a:xfrm>
          <a:prstGeom prst="rect">
            <a:avLst/>
          </a:prstGeom>
        </p:spPr>
      </p:pic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>
          <a:xfrm>
            <a:off x="5072066" y="5043628"/>
            <a:ext cx="2133600" cy="365125"/>
          </a:xfrm>
        </p:spPr>
        <p:txBody>
          <a:bodyPr/>
          <a:lstStyle/>
          <a:p>
            <a:fld id="{E9089B0D-7BB4-475D-8A03-D97C35915D3F}" type="slidenum">
              <a:rPr lang="ko-KR" altLang="en-US"/>
              <a:pPr/>
              <a:t>9</a:t>
            </a:fld>
            <a:endParaRPr lang="ko-KR" altLang="en-US"/>
          </a:p>
        </p:txBody>
      </p:sp>
      <p:pic>
        <p:nvPicPr>
          <p:cNvPr id="16" name="그림 15" descr="사진.JPG"/>
          <p:cNvPicPr>
            <a:picLocks noChangeAspect="1"/>
          </p:cNvPicPr>
          <p:nvPr/>
        </p:nvPicPr>
        <p:blipFill rotWithShape="1">
          <a:blip r:embed="rId9" cstate="print">
            <a:alphaModFix/>
            <a:lum/>
          </a:blip>
          <a:stretch>
            <a:fillRect/>
          </a:stretch>
        </p:blipFill>
        <p:spPr>
          <a:xfrm>
            <a:off x="6643702" y="3786190"/>
            <a:ext cx="2034000" cy="2880000"/>
          </a:xfrm>
          <a:prstGeom prst="rect">
            <a:avLst/>
          </a:prstGeom>
        </p:spPr>
      </p:pic>
      <p:pic>
        <p:nvPicPr>
          <p:cNvPr id="20" name="그림 19" descr="2014오사카화랭이쑈.jpg"/>
          <p:cNvPicPr>
            <a:picLocks noChangeAspect="1"/>
          </p:cNvPicPr>
          <p:nvPr/>
        </p:nvPicPr>
        <p:blipFill rotWithShape="1">
          <a:blip r:embed="rId10" cstate="print">
            <a:alphaModFix/>
            <a:lum/>
          </a:blip>
          <a:stretch>
            <a:fillRect/>
          </a:stretch>
        </p:blipFill>
        <p:spPr>
          <a:xfrm>
            <a:off x="4500562" y="3786190"/>
            <a:ext cx="204164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744</Words>
  <Application>Microsoft Office PowerPoint</Application>
  <PresentationFormat>화면 슬라이드 쇼(4:3)</PresentationFormat>
  <Paragraphs>120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HY바다L</vt:lpstr>
      <vt:lpstr>HY바다M</vt:lpstr>
      <vt:lpstr>HY백송B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JUNEXP</dc:creator>
  <cp:lastModifiedBy>Windows 사용자</cp:lastModifiedBy>
  <cp:revision>186</cp:revision>
  <dcterms:created xsi:type="dcterms:W3CDTF">2013-03-08T11:31:14Z</dcterms:created>
  <dcterms:modified xsi:type="dcterms:W3CDTF">2021-10-28T07:20:13Z</dcterms:modified>
</cp:coreProperties>
</file>