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0"/>
  </p:notesMasterIdLst>
  <p:sldIdLst>
    <p:sldId id="256" r:id="rId2"/>
    <p:sldId id="257" r:id="rId3"/>
    <p:sldId id="266" r:id="rId4"/>
    <p:sldId id="271" r:id="rId5"/>
    <p:sldId id="269" r:id="rId6"/>
    <p:sldId id="272" r:id="rId7"/>
    <p:sldId id="274" r:id="rId8"/>
    <p:sldId id="275" r:id="rId9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9FFF3F"/>
    <a:srgbClr val="56FF3F"/>
    <a:srgbClr val="40D927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2"/>
      </p:cViewPr>
      <p:guideLst>
        <p:guide orient="horz" pos="2160"/>
        <p:guide pos="2880"/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5E1BD-5C33-4C27-B3FD-25C120A5AB0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1792B-8B70-4AF7-BA86-4E22C910A7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1792B-8B70-4AF7-BA86-4E22C910A71F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1792B-8B70-4AF7-BA86-4E22C910A71F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42" y="7715272"/>
            <a:ext cx="6357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latin typeface="+mj-ea"/>
                <a:ea typeface="+mj-ea"/>
              </a:rPr>
              <a:t>뮤지컬</a:t>
            </a:r>
            <a:r>
              <a:rPr lang="en-US" altLang="ko-KR" sz="2800" b="1" dirty="0">
                <a:latin typeface="+mj-ea"/>
                <a:ea typeface="+mj-ea"/>
              </a:rPr>
              <a:t>-</a:t>
            </a:r>
            <a:r>
              <a:rPr lang="ko-KR" altLang="en-US" sz="2800" b="1" dirty="0" err="1">
                <a:latin typeface="+mj-ea"/>
                <a:ea typeface="+mj-ea"/>
              </a:rPr>
              <a:t>다이노파워즈</a:t>
            </a:r>
            <a:r>
              <a:rPr lang="ko-KR" altLang="en-US" sz="2800" b="1" dirty="0">
                <a:latin typeface="+mj-ea"/>
                <a:ea typeface="+mj-ea"/>
              </a:rPr>
              <a:t> </a:t>
            </a:r>
          </a:p>
        </p:txBody>
      </p:sp>
      <p:pic>
        <p:nvPicPr>
          <p:cNvPr id="6" name="Picture 2" descr="C:\Users\user\Desktop\다운로드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22" y="714348"/>
            <a:ext cx="4357726" cy="60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57430" y="857224"/>
            <a:ext cx="2137124" cy="52322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&lt;</a:t>
            </a:r>
            <a:r>
              <a:rPr lang="ko-KR" altLang="en-US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공연개요</a:t>
            </a:r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&gt;</a:t>
            </a:r>
            <a:endParaRPr lang="ko-KR" altLang="en-US" sz="2800" b="1" dirty="0"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22" y="1928794"/>
            <a:ext cx="53829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latin typeface="+mn-ea"/>
              </a:rPr>
              <a:t>-</a:t>
            </a:r>
            <a:r>
              <a:rPr lang="ko-KR" altLang="en-US" b="1" dirty="0">
                <a:latin typeface="+mn-ea"/>
              </a:rPr>
              <a:t> 공 연 명  </a:t>
            </a:r>
            <a:r>
              <a:rPr lang="en-US" altLang="ko-KR" b="1" dirty="0">
                <a:latin typeface="+mn-ea"/>
              </a:rPr>
              <a:t>:  </a:t>
            </a:r>
            <a:r>
              <a:rPr lang="ko-KR" altLang="en-US" b="1" dirty="0">
                <a:latin typeface="+mn-ea"/>
              </a:rPr>
              <a:t>가족 뮤지컬</a:t>
            </a:r>
            <a:r>
              <a:rPr lang="en-US" altLang="ko-KR" b="1" dirty="0">
                <a:latin typeface="+mn-ea"/>
              </a:rPr>
              <a:t>-&lt;</a:t>
            </a:r>
            <a:r>
              <a:rPr lang="ko-KR" altLang="en-US" b="1" dirty="0" err="1">
                <a:latin typeface="+mn-ea"/>
              </a:rPr>
              <a:t>다이노파워즈</a:t>
            </a:r>
            <a:r>
              <a:rPr lang="en-US" altLang="ko-KR" b="1" dirty="0">
                <a:latin typeface="+mn-ea"/>
              </a:rPr>
              <a:t>&gt;</a:t>
            </a:r>
            <a:r>
              <a:rPr lang="ko-KR" altLang="en-US" b="1" dirty="0">
                <a:latin typeface="+mn-ea"/>
              </a:rPr>
              <a:t> </a:t>
            </a:r>
            <a:r>
              <a:rPr lang="en-US" altLang="ko-KR" b="1" dirty="0">
                <a:latin typeface="+mn-ea"/>
              </a:rPr>
              <a:t>- </a:t>
            </a:r>
            <a:r>
              <a:rPr lang="ko-KR" altLang="en-US" b="1" dirty="0">
                <a:latin typeface="+mn-ea"/>
              </a:rPr>
              <a:t>인천</a:t>
            </a:r>
            <a:endParaRPr lang="en-US" altLang="ko-KR" b="1" dirty="0">
              <a:latin typeface="+mn-ea"/>
            </a:endParaRPr>
          </a:p>
          <a:p>
            <a:endParaRPr lang="en-US" altLang="ko-KR" b="1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-</a:t>
            </a:r>
            <a:r>
              <a:rPr lang="ko-KR" altLang="en-US" b="1" dirty="0">
                <a:latin typeface="+mn-ea"/>
              </a:rPr>
              <a:t> 시     기  </a:t>
            </a:r>
            <a:r>
              <a:rPr lang="en-US" altLang="ko-KR" b="1" dirty="0">
                <a:latin typeface="+mn-ea"/>
              </a:rPr>
              <a:t>:  2023. 07.15-16&lt;</a:t>
            </a:r>
            <a:r>
              <a:rPr lang="ko-KR" altLang="en-US" b="1" dirty="0">
                <a:latin typeface="+mn-ea"/>
              </a:rPr>
              <a:t>토</a:t>
            </a:r>
            <a:r>
              <a:rPr lang="en-US" altLang="ko-KR" b="1" dirty="0">
                <a:latin typeface="+mn-ea"/>
              </a:rPr>
              <a:t>-</a:t>
            </a:r>
            <a:r>
              <a:rPr lang="ko-KR" altLang="en-US" b="1" dirty="0">
                <a:latin typeface="+mn-ea"/>
              </a:rPr>
              <a:t>일</a:t>
            </a:r>
            <a:r>
              <a:rPr lang="en-US" altLang="ko-KR" b="1" dirty="0">
                <a:latin typeface="+mn-ea"/>
              </a:rPr>
              <a:t>&gt;</a:t>
            </a:r>
          </a:p>
          <a:p>
            <a:endParaRPr lang="en-US" altLang="ko-KR" b="1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-</a:t>
            </a:r>
            <a:r>
              <a:rPr lang="ko-KR" altLang="en-US" b="1" dirty="0">
                <a:latin typeface="+mn-ea"/>
              </a:rPr>
              <a:t> 시     간  </a:t>
            </a:r>
            <a:r>
              <a:rPr lang="en-US" altLang="ko-KR" b="1" dirty="0">
                <a:latin typeface="+mn-ea"/>
              </a:rPr>
              <a:t>:  11:00, 14:00, 16:30 (2</a:t>
            </a:r>
            <a:r>
              <a:rPr lang="ko-KR" altLang="en-US" b="1">
                <a:latin typeface="+mn-ea"/>
              </a:rPr>
              <a:t>일 </a:t>
            </a:r>
            <a:r>
              <a:rPr lang="en-US" altLang="ko-KR" b="1">
                <a:latin typeface="+mn-ea"/>
              </a:rPr>
              <a:t>6</a:t>
            </a:r>
            <a:r>
              <a:rPr lang="ko-KR" altLang="en-US" b="1" dirty="0">
                <a:latin typeface="+mn-ea"/>
              </a:rPr>
              <a:t>회</a:t>
            </a:r>
            <a:r>
              <a:rPr lang="en-US" altLang="ko-KR" b="1" dirty="0">
                <a:latin typeface="+mn-ea"/>
              </a:rPr>
              <a:t>)</a:t>
            </a:r>
          </a:p>
          <a:p>
            <a:endParaRPr lang="en-US" altLang="ko-KR" b="1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-</a:t>
            </a:r>
            <a:r>
              <a:rPr lang="ko-KR" altLang="en-US" b="1" dirty="0">
                <a:latin typeface="+mn-ea"/>
              </a:rPr>
              <a:t> 장     소  </a:t>
            </a:r>
            <a:r>
              <a:rPr lang="en-US" altLang="ko-KR" b="1" dirty="0">
                <a:latin typeface="+mn-ea"/>
              </a:rPr>
              <a:t>:  </a:t>
            </a:r>
            <a:r>
              <a:rPr lang="ko-KR" altLang="en-US" b="1" dirty="0">
                <a:latin typeface="+mn-ea"/>
              </a:rPr>
              <a:t>부평아트센터 </a:t>
            </a:r>
            <a:r>
              <a:rPr lang="ko-KR" altLang="en-US" b="1" dirty="0" err="1">
                <a:latin typeface="+mn-ea"/>
              </a:rPr>
              <a:t>해누리극장</a:t>
            </a:r>
            <a:endParaRPr lang="en-US" altLang="ko-KR" b="1" dirty="0">
              <a:latin typeface="+mn-ea"/>
            </a:endParaRPr>
          </a:p>
          <a:p>
            <a:endParaRPr lang="en-US" altLang="ko-KR" b="1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-</a:t>
            </a:r>
            <a:r>
              <a:rPr lang="ko-KR" altLang="en-US" b="1" dirty="0">
                <a:latin typeface="+mn-ea"/>
              </a:rPr>
              <a:t> 티켓가격 </a:t>
            </a:r>
            <a:r>
              <a:rPr lang="en-US" altLang="ko-KR" b="1" dirty="0">
                <a:latin typeface="+mn-ea"/>
              </a:rPr>
              <a:t>:   R</a:t>
            </a:r>
            <a:r>
              <a:rPr lang="ko-KR" altLang="en-US" b="1" dirty="0">
                <a:latin typeface="+mn-ea"/>
              </a:rPr>
              <a:t>석 </a:t>
            </a:r>
            <a:r>
              <a:rPr lang="en-US" altLang="ko-KR" b="1" dirty="0">
                <a:latin typeface="+mn-ea"/>
              </a:rPr>
              <a:t>66,000</a:t>
            </a:r>
            <a:r>
              <a:rPr lang="ko-KR" altLang="en-US" b="1" dirty="0">
                <a:latin typeface="+mn-ea"/>
              </a:rPr>
              <a:t> 원</a:t>
            </a:r>
            <a:endParaRPr lang="en-US" altLang="ko-KR" b="1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                  S</a:t>
            </a:r>
            <a:r>
              <a:rPr lang="ko-KR" altLang="en-US" b="1" dirty="0">
                <a:latin typeface="+mn-ea"/>
              </a:rPr>
              <a:t>석 </a:t>
            </a:r>
            <a:r>
              <a:rPr lang="en-US" altLang="ko-KR" b="1" dirty="0">
                <a:latin typeface="+mn-ea"/>
              </a:rPr>
              <a:t>55,000</a:t>
            </a:r>
            <a:r>
              <a:rPr lang="ko-KR" altLang="en-US" b="1" dirty="0">
                <a:latin typeface="+mn-ea"/>
              </a:rPr>
              <a:t>원</a:t>
            </a:r>
            <a:endParaRPr lang="en-US" altLang="ko-KR" b="1" dirty="0">
              <a:latin typeface="+mn-ea"/>
            </a:endParaRPr>
          </a:p>
          <a:p>
            <a:endParaRPr lang="en-US" altLang="ko-KR" b="1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-</a:t>
            </a:r>
            <a:r>
              <a:rPr lang="ko-KR" altLang="en-US" b="1" dirty="0">
                <a:latin typeface="+mn-ea"/>
              </a:rPr>
              <a:t> 예매문의 </a:t>
            </a:r>
            <a:r>
              <a:rPr lang="en-US" altLang="ko-KR" b="1" dirty="0">
                <a:latin typeface="+mn-ea"/>
              </a:rPr>
              <a:t>:   1544-1555</a:t>
            </a:r>
          </a:p>
          <a:p>
            <a:r>
              <a:rPr lang="en-US" altLang="ko-KR" b="1" dirty="0">
                <a:latin typeface="+mn-ea"/>
              </a:rPr>
              <a:t>                   </a:t>
            </a:r>
          </a:p>
          <a:p>
            <a:r>
              <a:rPr lang="en-US" altLang="ko-KR" b="1" dirty="0">
                <a:latin typeface="+mn-ea"/>
              </a:rPr>
              <a:t>-</a:t>
            </a:r>
            <a:r>
              <a:rPr lang="ko-KR" altLang="en-US" b="1" dirty="0">
                <a:latin typeface="+mn-ea"/>
              </a:rPr>
              <a:t> 주최</a:t>
            </a:r>
            <a:r>
              <a:rPr lang="en-US" altLang="ko-KR" b="1" dirty="0">
                <a:latin typeface="+mn-ea"/>
              </a:rPr>
              <a:t>·</a:t>
            </a:r>
            <a:r>
              <a:rPr lang="ko-KR" altLang="en-US" b="1" dirty="0">
                <a:latin typeface="+mn-ea"/>
              </a:rPr>
              <a:t>주관</a:t>
            </a:r>
            <a:r>
              <a:rPr lang="en-US" altLang="ko-KR" b="1" dirty="0">
                <a:latin typeface="+mn-ea"/>
              </a:rPr>
              <a:t>:  </a:t>
            </a:r>
            <a:r>
              <a:rPr lang="ko-KR" altLang="en-US" b="1" dirty="0">
                <a:latin typeface="+mn-ea"/>
              </a:rPr>
              <a:t>㈜</a:t>
            </a:r>
            <a:r>
              <a:rPr lang="ko-KR" altLang="en-US" b="1" dirty="0" err="1">
                <a:latin typeface="+mn-ea"/>
              </a:rPr>
              <a:t>라이브컬쳐</a:t>
            </a:r>
            <a:endParaRPr lang="en-US" altLang="ko-KR" b="1" dirty="0">
              <a:latin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2589" y="762632"/>
            <a:ext cx="5389617" cy="52322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&lt;</a:t>
            </a:r>
            <a:r>
              <a:rPr lang="ko-KR" altLang="en-US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탄탄한 스토리 </a:t>
            </a:r>
            <a:r>
              <a:rPr lang="ko-KR" altLang="en-US" sz="2800" b="1" dirty="0" err="1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다이노</a:t>
            </a:r>
            <a:r>
              <a:rPr lang="ko-KR" altLang="en-US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 </a:t>
            </a:r>
            <a:r>
              <a:rPr lang="ko-KR" altLang="en-US" sz="2800" b="1" dirty="0" err="1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파워즈</a:t>
            </a:r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&gt;</a:t>
            </a:r>
            <a:endParaRPr lang="ko-KR" altLang="en-US" sz="2800" b="1" dirty="0"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  <a:latin typeface="+mn-ea"/>
            </a:endParaRPr>
          </a:p>
        </p:txBody>
      </p:sp>
      <p:pic>
        <p:nvPicPr>
          <p:cNvPr id="5" name="Picture 3" descr="C:\Users\user\Desktop\다이노파워즈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90" y="2000232"/>
            <a:ext cx="6312463" cy="267065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9" name="TextBox 8"/>
          <p:cNvSpPr txBox="1"/>
          <p:nvPr/>
        </p:nvSpPr>
        <p:spPr>
          <a:xfrm>
            <a:off x="642918" y="5143504"/>
            <a:ext cx="5715040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b="1" dirty="0" err="1"/>
              <a:t>다이노파워즈는</a:t>
            </a:r>
            <a:r>
              <a:rPr lang="ko-KR" altLang="en-US" sz="1600" b="1" dirty="0"/>
              <a:t> 탄탄한 스토리를 바탕으로</a:t>
            </a: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ko-KR" altLang="en-US" sz="1600" b="1" dirty="0"/>
              <a:t> </a:t>
            </a:r>
            <a:r>
              <a:rPr lang="ko-KR" altLang="en-US" sz="1600" b="1" dirty="0" err="1"/>
              <a:t>타깃층의</a:t>
            </a:r>
            <a:r>
              <a:rPr lang="ko-KR" altLang="en-US" sz="1600" b="1" dirty="0"/>
              <a:t> 선호도가 </a:t>
            </a: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ko-KR" altLang="en-US" sz="1600" b="1" dirty="0"/>
              <a:t>높은 공룡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탈것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변신로봇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합체로봇 등을 순차적으로</a:t>
            </a: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ko-KR" altLang="en-US" sz="1600" b="1" dirty="0"/>
              <a:t> 등장시키며 화려한 액션을 선보인다</a:t>
            </a:r>
            <a:r>
              <a:rPr lang="en-US" altLang="ko-KR" sz="1600" b="1" dirty="0"/>
              <a:t>.</a:t>
            </a:r>
            <a:r>
              <a:rPr lang="ko-KR" altLang="en-US" sz="1600" b="1" dirty="0">
                <a:solidFill>
                  <a:srgbClr val="000000"/>
                </a:solidFill>
              </a:rPr>
              <a:t> </a:t>
            </a:r>
            <a:endParaRPr lang="en-US" altLang="ko-KR" sz="1600" b="1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600" b="1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000000"/>
                </a:solidFill>
              </a:rPr>
              <a:t>평행세계와 인간세계의 경계를 허물려는 </a:t>
            </a:r>
            <a:r>
              <a:rPr lang="ko-KR" altLang="en-US" sz="1600" b="1" dirty="0" err="1">
                <a:solidFill>
                  <a:srgbClr val="000000"/>
                </a:solidFill>
              </a:rPr>
              <a:t>안티에</a:t>
            </a:r>
            <a:r>
              <a:rPr lang="ko-KR" altLang="en-US" sz="1600" b="1" dirty="0">
                <a:solidFill>
                  <a:srgbClr val="000000"/>
                </a:solidFill>
              </a:rPr>
              <a:t> 맞서 </a:t>
            </a:r>
            <a:endParaRPr lang="en-US" altLang="ko-KR" sz="1600" b="1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000000"/>
                </a:solidFill>
              </a:rPr>
              <a:t>세상을 구해낼 유일한 존재</a:t>
            </a:r>
            <a:r>
              <a:rPr lang="en-US" altLang="ko-KR" sz="1600" b="1" dirty="0">
                <a:solidFill>
                  <a:srgbClr val="000000"/>
                </a:solidFill>
              </a:rPr>
              <a:t>, </a:t>
            </a:r>
            <a:r>
              <a:rPr lang="ko-KR" altLang="en-US" sz="1600" b="1" dirty="0" err="1">
                <a:solidFill>
                  <a:srgbClr val="000000"/>
                </a:solidFill>
              </a:rPr>
              <a:t>다이노파워즈의</a:t>
            </a:r>
            <a:r>
              <a:rPr lang="ko-KR" altLang="en-US" sz="1600" b="1" dirty="0">
                <a:solidFill>
                  <a:srgbClr val="000000"/>
                </a:solidFill>
              </a:rPr>
              <a:t> </a:t>
            </a:r>
            <a:endParaRPr lang="en-US" altLang="ko-KR" sz="1600" b="1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000000"/>
                </a:solidFill>
              </a:rPr>
              <a:t>활약이 시작된다</a:t>
            </a:r>
            <a:r>
              <a:rPr lang="en-US" altLang="ko-KR" sz="1600" b="1" dirty="0">
                <a:solidFill>
                  <a:srgbClr val="000000"/>
                </a:solidFill>
              </a:rPr>
              <a:t>!</a:t>
            </a:r>
            <a:endParaRPr lang="ko-KR" altLang="en-US" sz="1600" b="1" dirty="0"/>
          </a:p>
          <a:p>
            <a:pPr algn="ctr">
              <a:lnSpc>
                <a:spcPct val="150000"/>
              </a:lnSpc>
            </a:pP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00240" y="714348"/>
            <a:ext cx="2855269" cy="52322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&lt;</a:t>
            </a:r>
            <a:r>
              <a:rPr lang="ko-KR" altLang="en-US" sz="2800" b="1" dirty="0" err="1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다이노파워즈</a:t>
            </a:r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&gt;</a:t>
            </a:r>
            <a:endParaRPr lang="ko-KR" altLang="en-US" sz="2800" b="1" dirty="0"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56" y="5429256"/>
            <a:ext cx="5857916" cy="2670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b="1" dirty="0" err="1">
                <a:solidFill>
                  <a:srgbClr val="000000"/>
                </a:solidFill>
              </a:rPr>
              <a:t>다이노와</a:t>
            </a:r>
            <a:r>
              <a:rPr lang="ko-KR" altLang="en-US" sz="1600" b="1" dirty="0">
                <a:solidFill>
                  <a:srgbClr val="000000"/>
                </a:solidFill>
              </a:rPr>
              <a:t> 인간이 공존하는 </a:t>
            </a:r>
            <a:r>
              <a:rPr lang="ko-KR" altLang="en-US" sz="1600" b="1" dirty="0" err="1">
                <a:solidFill>
                  <a:srgbClr val="000000"/>
                </a:solidFill>
              </a:rPr>
              <a:t>현세계와</a:t>
            </a:r>
            <a:r>
              <a:rPr lang="ko-KR" altLang="en-US" sz="1600" b="1" dirty="0">
                <a:solidFill>
                  <a:srgbClr val="000000"/>
                </a:solidFill>
              </a:rPr>
              <a:t> 괴물들이 사는</a:t>
            </a:r>
            <a:endParaRPr lang="en-US" altLang="ko-KR" sz="1600" b="1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000000"/>
                </a:solidFill>
              </a:rPr>
              <a:t> 반대편의 평행세계</a:t>
            </a:r>
            <a:r>
              <a:rPr lang="en-US" altLang="ko-KR" sz="1600" b="1" dirty="0">
                <a:solidFill>
                  <a:srgbClr val="000000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600" b="1" dirty="0" err="1">
                <a:solidFill>
                  <a:srgbClr val="000000"/>
                </a:solidFill>
              </a:rPr>
              <a:t>두세계의</a:t>
            </a:r>
            <a:r>
              <a:rPr lang="ko-KR" altLang="en-US" sz="1600" b="1" dirty="0">
                <a:solidFill>
                  <a:srgbClr val="000000"/>
                </a:solidFill>
              </a:rPr>
              <a:t> 경계를 허물려는 </a:t>
            </a:r>
            <a:r>
              <a:rPr lang="ko-KR" altLang="en-US" sz="1600" b="1" dirty="0" err="1">
                <a:solidFill>
                  <a:srgbClr val="000000"/>
                </a:solidFill>
              </a:rPr>
              <a:t>안티를</a:t>
            </a:r>
            <a:r>
              <a:rPr lang="ko-KR" altLang="en-US" sz="1600" b="1" dirty="0">
                <a:solidFill>
                  <a:srgbClr val="000000"/>
                </a:solidFill>
              </a:rPr>
              <a:t> 막기 위해</a:t>
            </a:r>
            <a:endParaRPr lang="en-US" altLang="ko-KR" sz="1600" b="1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000000"/>
                </a:solidFill>
              </a:rPr>
              <a:t> </a:t>
            </a:r>
            <a:r>
              <a:rPr lang="ko-KR" altLang="en-US" sz="1600" b="1" dirty="0" err="1">
                <a:solidFill>
                  <a:srgbClr val="000000"/>
                </a:solidFill>
              </a:rPr>
              <a:t>큐브에</a:t>
            </a:r>
            <a:r>
              <a:rPr lang="ko-KR" altLang="en-US" sz="1600" b="1" dirty="0">
                <a:solidFill>
                  <a:srgbClr val="000000"/>
                </a:solidFill>
              </a:rPr>
              <a:t> 의해 선택된 네 명의 영웅</a:t>
            </a:r>
            <a:r>
              <a:rPr lang="en-US" altLang="ko-KR" sz="1600" b="1" dirty="0">
                <a:solidFill>
                  <a:srgbClr val="000000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000000"/>
                </a:solidFill>
              </a:rPr>
              <a:t>그들은 힘을 합쳐 </a:t>
            </a:r>
            <a:r>
              <a:rPr lang="en-US" altLang="ko-KR" sz="1600" b="1" dirty="0">
                <a:solidFill>
                  <a:srgbClr val="000000"/>
                </a:solidFill>
              </a:rPr>
              <a:t>'</a:t>
            </a:r>
            <a:r>
              <a:rPr lang="ko-KR" altLang="en-US" sz="1600" b="1" dirty="0" err="1">
                <a:solidFill>
                  <a:srgbClr val="000000"/>
                </a:solidFill>
              </a:rPr>
              <a:t>다이노파워즈</a:t>
            </a:r>
            <a:r>
              <a:rPr lang="en-US" altLang="ko-KR" sz="1600" b="1" dirty="0">
                <a:solidFill>
                  <a:srgbClr val="000000"/>
                </a:solidFill>
              </a:rPr>
              <a:t>'</a:t>
            </a:r>
            <a:r>
              <a:rPr lang="ko-KR" altLang="en-US" sz="1600" b="1" dirty="0">
                <a:solidFill>
                  <a:srgbClr val="000000"/>
                </a:solidFill>
              </a:rPr>
              <a:t>를 결성해</a:t>
            </a:r>
            <a:endParaRPr lang="en-US" altLang="ko-KR" sz="1600" b="1" dirty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000000"/>
                </a:solidFill>
              </a:rPr>
              <a:t> 괴물들에 맞서 싸운다</a:t>
            </a:r>
            <a:r>
              <a:rPr lang="en-US" altLang="ko-KR" sz="1600" b="1" dirty="0">
                <a:solidFill>
                  <a:srgbClr val="000000"/>
                </a:solidFill>
              </a:rPr>
              <a:t>! </a:t>
            </a:r>
          </a:p>
          <a:p>
            <a:pPr algn="ctr">
              <a:lnSpc>
                <a:spcPct val="150000"/>
              </a:lnSpc>
            </a:pPr>
            <a:endParaRPr lang="en-US" altLang="ko-KR" dirty="0">
              <a:latin typeface="+mn-ea"/>
            </a:endParaRPr>
          </a:p>
        </p:txBody>
      </p:sp>
      <p:pic>
        <p:nvPicPr>
          <p:cNvPr id="6" name="그림 5" descr="이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04" y="1571604"/>
            <a:ext cx="5929354" cy="333607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57166" y="714348"/>
            <a:ext cx="6234399" cy="52322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&lt;</a:t>
            </a:r>
            <a:r>
              <a:rPr lang="ko-KR" altLang="en-US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미래기술에 대한 꿈 </a:t>
            </a:r>
            <a:r>
              <a:rPr lang="ko-KR" altLang="en-US" sz="2800" b="1" dirty="0" err="1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다이노</a:t>
            </a:r>
            <a:r>
              <a:rPr lang="ko-KR" altLang="en-US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 </a:t>
            </a:r>
            <a:r>
              <a:rPr lang="ko-KR" altLang="en-US" sz="2800" b="1" dirty="0" err="1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파워즈</a:t>
            </a:r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&gt;</a:t>
            </a:r>
            <a:endParaRPr lang="ko-KR" altLang="en-US" sz="2800" b="1" dirty="0"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14338" y="5715008"/>
            <a:ext cx="7286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b="1" dirty="0" err="1">
                <a:solidFill>
                  <a:srgbClr val="333333"/>
                </a:solidFill>
                <a:latin typeface="+mn-ea"/>
              </a:rPr>
              <a:t>다이노파워즈는</a:t>
            </a: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 </a:t>
            </a:r>
            <a:r>
              <a:rPr lang="en-US" altLang="ko-KR" sz="1600" b="1" dirty="0">
                <a:solidFill>
                  <a:srgbClr val="333333"/>
                </a:solidFill>
                <a:latin typeface="+mn-ea"/>
              </a:rPr>
              <a:t>AR </a:t>
            </a: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게임을 모티브로 스토리를 구상 했다</a:t>
            </a:r>
            <a:r>
              <a:rPr lang="en-US" altLang="ko-KR" sz="1600" b="1" dirty="0">
                <a:solidFill>
                  <a:srgbClr val="333333"/>
                </a:solidFill>
                <a:latin typeface="+mn-ea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새로운 </a:t>
            </a:r>
            <a:r>
              <a:rPr lang="ko-KR" altLang="en-US" sz="1600" b="1" dirty="0" err="1">
                <a:solidFill>
                  <a:srgbClr val="333333"/>
                </a:solidFill>
                <a:latin typeface="+mn-ea"/>
              </a:rPr>
              <a:t>트렌드에</a:t>
            </a: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 적응이 빠른 아이들에게는</a:t>
            </a:r>
            <a:endParaRPr lang="en-US" altLang="ko-KR" sz="1600" b="1" dirty="0">
              <a:solidFill>
                <a:srgbClr val="333333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 </a:t>
            </a:r>
            <a:r>
              <a:rPr lang="en-US" altLang="ko-KR" sz="1600" b="1" dirty="0">
                <a:solidFill>
                  <a:srgbClr val="333333"/>
                </a:solidFill>
                <a:latin typeface="+mn-ea"/>
              </a:rPr>
              <a:t>AR</a:t>
            </a: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은 이미 친근한 기술일 수 있겠다는 판단하에 </a:t>
            </a:r>
            <a:endParaRPr lang="en-US" altLang="ko-KR" sz="1600" b="1" dirty="0">
              <a:solidFill>
                <a:srgbClr val="333333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아이들에게 성장</a:t>
            </a:r>
            <a:r>
              <a:rPr lang="en-US" altLang="ko-KR" sz="1600" b="1" dirty="0">
                <a:solidFill>
                  <a:srgbClr val="333333"/>
                </a:solidFill>
                <a:latin typeface="+mn-ea"/>
              </a:rPr>
              <a:t>, </a:t>
            </a: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모험</a:t>
            </a:r>
            <a:r>
              <a:rPr lang="en-US" altLang="ko-KR" sz="1600" b="1" dirty="0">
                <a:solidFill>
                  <a:srgbClr val="333333"/>
                </a:solidFill>
                <a:latin typeface="+mn-ea"/>
              </a:rPr>
              <a:t>, </a:t>
            </a: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대결이란 스토리를 통해 미래 기술에 </a:t>
            </a:r>
            <a:endParaRPr lang="en-US" altLang="ko-KR" sz="1600" b="1" dirty="0">
              <a:solidFill>
                <a:srgbClr val="333333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b="1" dirty="0">
                <a:solidFill>
                  <a:srgbClr val="333333"/>
                </a:solidFill>
                <a:latin typeface="+mn-ea"/>
              </a:rPr>
              <a:t>대한 꿈과 희망을 심어주고자 한다</a:t>
            </a:r>
            <a:r>
              <a:rPr lang="en-US" altLang="ko-KR" sz="1600" b="1" dirty="0">
                <a:solidFill>
                  <a:srgbClr val="333333"/>
                </a:solidFill>
                <a:latin typeface="+mn-ea"/>
              </a:rPr>
              <a:t>.</a:t>
            </a:r>
            <a:endParaRPr lang="ko-KR" altLang="en-US" sz="1600" dirty="0"/>
          </a:p>
        </p:txBody>
      </p:sp>
      <p:pic>
        <p:nvPicPr>
          <p:cNvPr id="6" name="Picture 2" descr="C:\Users\user\Desktop\다운로드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8" y="1785918"/>
            <a:ext cx="3500462" cy="350046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57430" y="571472"/>
            <a:ext cx="2137124" cy="52322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&lt;</a:t>
            </a:r>
            <a:r>
              <a:rPr lang="ko-KR" altLang="en-US" sz="2800" b="1" dirty="0" err="1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시놉시스</a:t>
            </a:r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&gt;</a:t>
            </a:r>
            <a:endParaRPr lang="ko-KR" altLang="en-US" sz="2800" b="1" dirty="0"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66" y="1285852"/>
            <a:ext cx="6143668" cy="683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세상을 구해낼 유일한 존재</a:t>
            </a:r>
            <a:r>
              <a:rPr lang="en-US" altLang="ko-KR" sz="1400" b="1" dirty="0">
                <a:latin typeface="+mn-ea"/>
              </a:rPr>
              <a:t>,</a:t>
            </a:r>
            <a:r>
              <a:rPr lang="ko-KR" altLang="en-US" sz="1400" b="1" dirty="0" err="1">
                <a:latin typeface="+mn-ea"/>
              </a:rPr>
              <a:t>다이노파워즈</a:t>
            </a:r>
            <a:r>
              <a:rPr lang="ko-KR" altLang="en-US" sz="1400" b="1" dirty="0">
                <a:latin typeface="+mn-ea"/>
              </a:rPr>
              <a:t> 뿐이다</a:t>
            </a:r>
            <a:r>
              <a:rPr lang="en-US" altLang="ko-KR" sz="1400" b="1" dirty="0">
                <a:latin typeface="+mn-ea"/>
              </a:rPr>
              <a:t>!</a:t>
            </a:r>
          </a:p>
          <a:p>
            <a:pPr algn="ctr">
              <a:lnSpc>
                <a:spcPct val="150000"/>
              </a:lnSpc>
            </a:pP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그리 멀지 않은 미래</a:t>
            </a:r>
            <a:r>
              <a:rPr lang="en-US" altLang="ko-KR" sz="1400" b="1" dirty="0">
                <a:latin typeface="+mn-ea"/>
              </a:rPr>
              <a:t>, </a:t>
            </a:r>
            <a:r>
              <a:rPr lang="ko-KR" altLang="en-US" sz="1400" b="1" dirty="0">
                <a:latin typeface="+mn-ea"/>
              </a:rPr>
              <a:t>과학기술이 급속히 발전해 사람들은 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유전공학으로 살려낸 공룡들을 애완동물처럼 기르며 산다</a:t>
            </a:r>
            <a:r>
              <a:rPr lang="en-US" altLang="ko-KR" sz="1400" b="1" dirty="0"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평범한 초등학생인 주인공 최강도 그 중 </a:t>
            </a:r>
            <a:r>
              <a:rPr lang="ko-KR" altLang="en-US" sz="1400" b="1" dirty="0" err="1">
                <a:latin typeface="+mn-ea"/>
              </a:rPr>
              <a:t>한명으로</a:t>
            </a:r>
            <a:r>
              <a:rPr lang="ko-KR" altLang="en-US" sz="1400" b="1" dirty="0">
                <a:latin typeface="+mn-ea"/>
              </a:rPr>
              <a:t> 귀여운 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공룡 </a:t>
            </a:r>
            <a:r>
              <a:rPr lang="ko-KR" altLang="en-US" sz="1400" b="1" dirty="0" err="1">
                <a:latin typeface="+mn-ea"/>
              </a:rPr>
              <a:t>티라노와</a:t>
            </a:r>
            <a:r>
              <a:rPr lang="ko-KR" altLang="en-US" sz="1400" b="1" dirty="0">
                <a:latin typeface="+mn-ea"/>
              </a:rPr>
              <a:t> 가족처럼 지내고 있다</a:t>
            </a:r>
            <a:r>
              <a:rPr lang="en-US" altLang="ko-KR" sz="1400" b="1" dirty="0"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 err="1">
                <a:latin typeface="+mn-ea"/>
              </a:rPr>
              <a:t>어느날</a:t>
            </a:r>
            <a:r>
              <a:rPr lang="ko-KR" altLang="en-US" sz="1400" b="1" dirty="0">
                <a:latin typeface="+mn-ea"/>
              </a:rPr>
              <a:t> 밤 똑똑 하고 창문을 두드리는 소리와 함께 </a:t>
            </a:r>
            <a:r>
              <a:rPr lang="ko-KR" altLang="en-US" sz="1400" b="1" dirty="0" err="1">
                <a:latin typeface="+mn-ea"/>
              </a:rPr>
              <a:t>큐브가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날아 들어오더니 찬란한 빛을 발하며 팔찌로 변해 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최강의 손목에 채워진다</a:t>
            </a:r>
            <a:r>
              <a:rPr lang="en-US" altLang="ko-KR" sz="1400" b="1" dirty="0">
                <a:latin typeface="+mn-ea"/>
              </a:rPr>
              <a:t>. </a:t>
            </a:r>
            <a:r>
              <a:rPr lang="ko-KR" altLang="en-US" sz="1400" b="1" dirty="0" err="1">
                <a:latin typeface="+mn-ea"/>
              </a:rPr>
              <a:t>큐브</a:t>
            </a:r>
            <a:r>
              <a:rPr lang="ko-KR" altLang="en-US" sz="1400" b="1" dirty="0">
                <a:latin typeface="+mn-ea"/>
              </a:rPr>
              <a:t> 팔찌의 힘으로 </a:t>
            </a:r>
            <a:r>
              <a:rPr lang="ko-KR" altLang="en-US" sz="1400" b="1" dirty="0" err="1">
                <a:latin typeface="+mn-ea"/>
              </a:rPr>
              <a:t>티라노를</a:t>
            </a:r>
            <a:r>
              <a:rPr lang="ko-KR" altLang="en-US" sz="1400" b="1" dirty="0">
                <a:latin typeface="+mn-ea"/>
              </a:rPr>
              <a:t> 기계화된 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공룡으로 </a:t>
            </a:r>
            <a:r>
              <a:rPr lang="ko-KR" altLang="en-US" sz="1400" b="1" dirty="0" err="1">
                <a:latin typeface="+mn-ea"/>
              </a:rPr>
              <a:t>변신시킬수</a:t>
            </a:r>
            <a:r>
              <a:rPr lang="ko-KR" altLang="en-US" sz="1400" b="1" dirty="0">
                <a:latin typeface="+mn-ea"/>
              </a:rPr>
              <a:t> 있고</a:t>
            </a:r>
            <a:r>
              <a:rPr lang="en-US" altLang="ko-KR" sz="1400" b="1" dirty="0">
                <a:latin typeface="+mn-ea"/>
              </a:rPr>
              <a:t>,</a:t>
            </a:r>
            <a:r>
              <a:rPr lang="ko-KR" altLang="en-US" sz="1400" b="1" dirty="0">
                <a:latin typeface="+mn-ea"/>
              </a:rPr>
              <a:t>특수 </a:t>
            </a:r>
            <a:r>
              <a:rPr lang="ko-KR" altLang="en-US" sz="1400" b="1" dirty="0" err="1">
                <a:latin typeface="+mn-ea"/>
              </a:rPr>
              <a:t>고글을</a:t>
            </a:r>
            <a:r>
              <a:rPr lang="ko-KR" altLang="en-US" sz="1400" b="1" dirty="0">
                <a:latin typeface="+mn-ea"/>
              </a:rPr>
              <a:t> 이용해 인간들의 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일상에 스며들어 사건사고를 일으키는 </a:t>
            </a:r>
            <a:r>
              <a:rPr lang="ko-KR" altLang="en-US" sz="1400" b="1" dirty="0" err="1">
                <a:latin typeface="+mn-ea"/>
              </a:rPr>
              <a:t>싸이몬을</a:t>
            </a:r>
            <a:r>
              <a:rPr lang="ko-KR" altLang="en-US" sz="1400" b="1" dirty="0">
                <a:latin typeface="+mn-ea"/>
              </a:rPr>
              <a:t> 볼 </a:t>
            </a:r>
            <a:r>
              <a:rPr lang="ko-KR" altLang="en-US" sz="1400" b="1" dirty="0" err="1">
                <a:latin typeface="+mn-ea"/>
              </a:rPr>
              <a:t>수있다는</a:t>
            </a:r>
            <a:r>
              <a:rPr lang="ko-KR" altLang="en-US" sz="1400" b="1" dirty="0">
                <a:latin typeface="+mn-ea"/>
              </a:rPr>
              <a:t> 사실도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 깨닫는데 얼마 걸리지 않는다</a:t>
            </a:r>
            <a:r>
              <a:rPr lang="en-US" altLang="ko-KR" sz="1400" b="1" dirty="0"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 err="1">
                <a:latin typeface="+mn-ea"/>
              </a:rPr>
              <a:t>다이노와</a:t>
            </a:r>
            <a:r>
              <a:rPr lang="ko-KR" altLang="en-US" sz="1400" b="1" dirty="0">
                <a:latin typeface="+mn-ea"/>
              </a:rPr>
              <a:t> 인간이 공존하는 </a:t>
            </a:r>
            <a:r>
              <a:rPr lang="ko-KR" altLang="en-US" sz="1400" b="1" dirty="0" err="1">
                <a:latin typeface="+mn-ea"/>
              </a:rPr>
              <a:t>현세계와</a:t>
            </a:r>
            <a:r>
              <a:rPr lang="ko-KR" altLang="en-US" sz="1400" b="1" dirty="0">
                <a:latin typeface="+mn-ea"/>
              </a:rPr>
              <a:t> 괴물들이 사는 정반대의 평행세계</a:t>
            </a:r>
            <a:r>
              <a:rPr lang="en-US" altLang="ko-KR" sz="1400" b="1" dirty="0">
                <a:latin typeface="+mn-ea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400" b="1" dirty="0" err="1">
                <a:latin typeface="+mn-ea"/>
              </a:rPr>
              <a:t>두세계의</a:t>
            </a:r>
            <a:r>
              <a:rPr lang="ko-KR" altLang="en-US" sz="1400" b="1" dirty="0">
                <a:latin typeface="+mn-ea"/>
              </a:rPr>
              <a:t> 경계를 허물려는 </a:t>
            </a:r>
            <a:r>
              <a:rPr lang="ko-KR" altLang="en-US" sz="1400" b="1" dirty="0" err="1">
                <a:latin typeface="+mn-ea"/>
              </a:rPr>
              <a:t>안티를</a:t>
            </a:r>
            <a:r>
              <a:rPr lang="ko-KR" altLang="en-US" sz="1400" b="1" dirty="0">
                <a:latin typeface="+mn-ea"/>
              </a:rPr>
              <a:t> 막기 위해 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 err="1">
                <a:latin typeface="+mn-ea"/>
              </a:rPr>
              <a:t>큐브에</a:t>
            </a:r>
            <a:r>
              <a:rPr lang="ko-KR" altLang="en-US" sz="1400" b="1" dirty="0">
                <a:latin typeface="+mn-ea"/>
              </a:rPr>
              <a:t> 의한 선택된 네 명이 영웅</a:t>
            </a:r>
            <a:r>
              <a:rPr lang="en-US" altLang="ko-KR" sz="1400" b="1" dirty="0">
                <a:latin typeface="+mn-ea"/>
              </a:rPr>
              <a:t>. </a:t>
            </a:r>
            <a:r>
              <a:rPr lang="ko-KR" altLang="en-US" sz="1400" b="1" dirty="0">
                <a:latin typeface="+mn-ea"/>
              </a:rPr>
              <a:t>그들은 힘을 합쳐</a:t>
            </a: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 </a:t>
            </a:r>
            <a:r>
              <a:rPr lang="en-US" altLang="ko-KR" sz="1400" b="1" dirty="0">
                <a:latin typeface="+mn-ea"/>
              </a:rPr>
              <a:t>‘</a:t>
            </a:r>
            <a:r>
              <a:rPr lang="ko-KR" altLang="en-US" sz="1400" b="1" dirty="0" err="1">
                <a:latin typeface="+mn-ea"/>
              </a:rPr>
              <a:t>다이노</a:t>
            </a:r>
            <a:r>
              <a:rPr lang="ko-KR" altLang="en-US" sz="1400" b="1" dirty="0">
                <a:latin typeface="+mn-ea"/>
              </a:rPr>
              <a:t> </a:t>
            </a:r>
            <a:r>
              <a:rPr lang="ko-KR" altLang="en-US" sz="1400" b="1" dirty="0" err="1">
                <a:latin typeface="+mn-ea"/>
              </a:rPr>
              <a:t>파워즈</a:t>
            </a:r>
            <a:r>
              <a:rPr lang="en-US" altLang="ko-KR" sz="1400" b="1" dirty="0">
                <a:latin typeface="+mn-ea"/>
              </a:rPr>
              <a:t>’</a:t>
            </a:r>
            <a:r>
              <a:rPr lang="ko-KR" altLang="en-US" sz="1400" b="1" dirty="0">
                <a:latin typeface="+mn-ea"/>
              </a:rPr>
              <a:t>를 결성해 괴물들에 맞서 싸운다</a:t>
            </a:r>
            <a:r>
              <a:rPr lang="en-US" altLang="ko-KR" sz="1400" b="1" dirty="0">
                <a:latin typeface="+mn-ea"/>
              </a:rPr>
              <a:t>!</a:t>
            </a:r>
          </a:p>
          <a:p>
            <a:pPr algn="ctr">
              <a:lnSpc>
                <a:spcPct val="150000"/>
              </a:lnSpc>
            </a:pPr>
            <a:endParaRPr lang="en-US" altLang="ko-KR" sz="14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+mn-ea"/>
              </a:rPr>
              <a:t>평행세계와 인간세계의 경계를 허물려는 </a:t>
            </a:r>
            <a:r>
              <a:rPr lang="ko-KR" altLang="en-US" sz="1400" b="1" dirty="0" err="1">
                <a:latin typeface="+mn-ea"/>
              </a:rPr>
              <a:t>안티에</a:t>
            </a:r>
            <a:r>
              <a:rPr lang="ko-KR" altLang="en-US" sz="1400" b="1" dirty="0">
                <a:latin typeface="+mn-ea"/>
              </a:rPr>
              <a:t> 맞서 세상을 구해낼 유일한 존재</a:t>
            </a:r>
            <a:r>
              <a:rPr lang="en-US" altLang="ko-KR" sz="1400" b="1" dirty="0">
                <a:latin typeface="+mn-ea"/>
              </a:rPr>
              <a:t>, </a:t>
            </a:r>
            <a:r>
              <a:rPr lang="ko-KR" altLang="en-US" sz="1400" b="1" dirty="0" err="1">
                <a:latin typeface="+mn-ea"/>
              </a:rPr>
              <a:t>다이노</a:t>
            </a:r>
            <a:r>
              <a:rPr lang="ko-KR" altLang="en-US" sz="1400" b="1" dirty="0">
                <a:latin typeface="+mn-ea"/>
              </a:rPr>
              <a:t> </a:t>
            </a:r>
            <a:r>
              <a:rPr lang="ko-KR" altLang="en-US" sz="1400" b="1" dirty="0" err="1">
                <a:latin typeface="+mn-ea"/>
              </a:rPr>
              <a:t>파워즈의</a:t>
            </a:r>
            <a:r>
              <a:rPr lang="ko-KR" altLang="en-US" sz="1400" b="1" dirty="0">
                <a:latin typeface="+mn-ea"/>
              </a:rPr>
              <a:t> 활약이 시작된다</a:t>
            </a:r>
            <a:r>
              <a:rPr lang="en-US" altLang="ko-KR" sz="1400" b="1" dirty="0">
                <a:latin typeface="+mn-ea"/>
              </a:rPr>
              <a:t>!</a:t>
            </a:r>
            <a:endParaRPr lang="ko-KR" altLang="en-US" sz="1400" b="1" dirty="0">
              <a:latin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28868" y="357158"/>
            <a:ext cx="2137124" cy="52322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&lt;</a:t>
            </a:r>
            <a:r>
              <a:rPr lang="ko-KR" altLang="en-US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등장인물</a:t>
            </a:r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&gt;</a:t>
            </a:r>
            <a:endParaRPr lang="ko-KR" altLang="en-US" sz="2800" b="1" dirty="0"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56" y="3550264"/>
            <a:ext cx="5572164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b="1" dirty="0"/>
              <a:t>최강</a:t>
            </a:r>
            <a:r>
              <a:rPr lang="en-US" altLang="ko-KR" sz="1600" b="1" dirty="0"/>
              <a:t>-</a:t>
            </a:r>
            <a:r>
              <a:rPr lang="ko-KR" altLang="en-US" sz="1600" b="1" dirty="0"/>
              <a:t>남</a:t>
            </a:r>
            <a:r>
              <a:rPr lang="en-US" altLang="ko-KR" sz="1600" b="1" dirty="0"/>
              <a:t>-13</a:t>
            </a:r>
            <a:r>
              <a:rPr lang="ko-KR" altLang="en-US" sz="1600" b="1" dirty="0"/>
              <a:t>세</a:t>
            </a: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정의감이 넘치는 열혈 소년으로 활달하다 못해 종종 실수를 하거나 타인에 민폐를 끼치기도 한다</a:t>
            </a:r>
            <a:r>
              <a:rPr lang="en-US" altLang="ko-KR" sz="1400" dirty="0">
                <a:solidFill>
                  <a:srgbClr val="000000"/>
                </a:solidFill>
                <a:latin typeface="Noto Sans Regular"/>
              </a:rPr>
              <a:t>.</a:t>
            </a:r>
            <a:br>
              <a:rPr lang="en-US" altLang="ko-KR" sz="1400" dirty="0">
                <a:solidFill>
                  <a:srgbClr val="000000"/>
                </a:solidFill>
                <a:latin typeface="Noto Sans Regular"/>
              </a:rPr>
            </a:b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학업 성적은 좋지 못하지만 게임에는 고수로 가끔 </a:t>
            </a:r>
            <a:endParaRPr lang="en-US" altLang="ko-KR" sz="1400" dirty="0">
              <a:solidFill>
                <a:srgbClr val="000000"/>
              </a:solidFill>
              <a:latin typeface="Noto Sans Regular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고집을 부리는 면도 있는데</a:t>
            </a:r>
            <a:r>
              <a:rPr lang="en-US" altLang="ko-KR" sz="1400" dirty="0">
                <a:solidFill>
                  <a:srgbClr val="000000"/>
                </a:solidFill>
                <a:latin typeface="Noto Sans Regular"/>
              </a:rPr>
              <a:t>.</a:t>
            </a:r>
            <a:br>
              <a:rPr lang="en-US" altLang="ko-KR" sz="1400" dirty="0">
                <a:solidFill>
                  <a:srgbClr val="000000"/>
                </a:solidFill>
                <a:latin typeface="Noto Sans Regular"/>
              </a:rPr>
            </a:br>
            <a:r>
              <a:rPr lang="ko-KR" altLang="en-US" sz="1400" dirty="0" err="1">
                <a:solidFill>
                  <a:srgbClr val="000000"/>
                </a:solidFill>
                <a:latin typeface="Noto Sans Regular"/>
              </a:rPr>
              <a:t>다이노파워즈</a:t>
            </a: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 멤버들과 괴물에 맞서며 협동심을 배워간다</a:t>
            </a:r>
            <a:endParaRPr lang="en-US" altLang="ko-KR" sz="1400" b="1" dirty="0"/>
          </a:p>
          <a:p>
            <a:pPr algn="ctr">
              <a:lnSpc>
                <a:spcPct val="150000"/>
              </a:lnSpc>
            </a:pP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ko-KR" altLang="en-US" sz="1600" b="1" dirty="0"/>
              <a:t>반디</a:t>
            </a:r>
            <a:r>
              <a:rPr lang="en-US" altLang="ko-KR" sz="1600" b="1" dirty="0"/>
              <a:t>-</a:t>
            </a:r>
            <a:r>
              <a:rPr lang="ko-KR" altLang="en-US" sz="1600" b="1" dirty="0"/>
              <a:t>여 </a:t>
            </a:r>
            <a:r>
              <a:rPr lang="en-US" altLang="ko-KR" sz="1600" b="1" dirty="0"/>
              <a:t>-13</a:t>
            </a:r>
            <a:r>
              <a:rPr lang="ko-KR" altLang="en-US" sz="1600" b="1" dirty="0"/>
              <a:t>세</a:t>
            </a: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예쁘장한 얼굴과는 달리 굉장한 왈가닥이라 </a:t>
            </a:r>
            <a:endParaRPr lang="en-US" altLang="ko-KR" sz="1400" dirty="0">
              <a:solidFill>
                <a:srgbClr val="000000"/>
              </a:solidFill>
              <a:latin typeface="Noto Sans Regular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또래 여자 아이들과 잘 어울리지 못한다</a:t>
            </a:r>
            <a:r>
              <a:rPr lang="en-US" altLang="ko-KR" sz="1400" dirty="0">
                <a:solidFill>
                  <a:srgbClr val="000000"/>
                </a:solidFill>
                <a:latin typeface="Noto Sans Regular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최강과 한 동네에서 소꿉놀이를 하면서 같이 자란 절친으로 </a:t>
            </a:r>
            <a:endParaRPr lang="en-US" altLang="ko-KR" sz="1400" dirty="0">
              <a:solidFill>
                <a:srgbClr val="000000"/>
              </a:solidFill>
              <a:latin typeface="Noto Sans Regular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강한 괴물과 </a:t>
            </a:r>
            <a:r>
              <a:rPr lang="ko-KR" altLang="en-US" sz="1400" dirty="0" err="1">
                <a:solidFill>
                  <a:srgbClr val="000000"/>
                </a:solidFill>
                <a:latin typeface="Noto Sans Regular"/>
              </a:rPr>
              <a:t>맞설때</a:t>
            </a: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 힘이 부족해 곤란을 겪지만 기발한 아이디어로 위기를 돌파한다</a:t>
            </a:r>
            <a:r>
              <a:rPr lang="en-US" altLang="ko-KR" sz="1600" dirty="0">
                <a:solidFill>
                  <a:srgbClr val="000000"/>
                </a:solidFill>
                <a:latin typeface="Noto Sans Regular"/>
              </a:rPr>
              <a:t>.</a:t>
            </a:r>
          </a:p>
          <a:p>
            <a:endParaRPr lang="ko-KR" altLang="en-US" sz="1600" dirty="0"/>
          </a:p>
          <a:p>
            <a:pPr algn="ctr">
              <a:lnSpc>
                <a:spcPct val="150000"/>
              </a:lnSpc>
            </a:pPr>
            <a:endParaRPr lang="en-US" altLang="ko-KR" sz="1600" b="1" dirty="0"/>
          </a:p>
        </p:txBody>
      </p:sp>
      <p:pic>
        <p:nvPicPr>
          <p:cNvPr id="4" name="그림 3" descr="최강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6" y="1285852"/>
            <a:ext cx="1857388" cy="1857388"/>
          </a:xfrm>
          <a:prstGeom prst="rect">
            <a:avLst/>
          </a:prstGeom>
        </p:spPr>
      </p:pic>
      <p:pic>
        <p:nvPicPr>
          <p:cNvPr id="6" name="그림 5" descr="번디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2838" y="1285852"/>
            <a:ext cx="1804988" cy="18049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63446" y="476880"/>
            <a:ext cx="2137124" cy="52322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&lt;</a:t>
            </a:r>
            <a:r>
              <a:rPr lang="ko-KR" altLang="en-US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등장인물</a:t>
            </a:r>
            <a:r>
              <a:rPr lang="en-US" altLang="ko-KR" sz="2800" b="1" dirty="0"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&gt;</a:t>
            </a:r>
            <a:endParaRPr lang="ko-KR" altLang="en-US" sz="2800" b="1" dirty="0"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8" y="3571868"/>
            <a:ext cx="55721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b="1" dirty="0"/>
              <a:t>시원</a:t>
            </a:r>
            <a:r>
              <a:rPr lang="en-US" altLang="ko-KR" sz="1600" b="1" dirty="0"/>
              <a:t>-</a:t>
            </a:r>
            <a:r>
              <a:rPr lang="ko-KR" altLang="en-US" sz="1600" b="1" dirty="0"/>
              <a:t>남</a:t>
            </a:r>
            <a:r>
              <a:rPr lang="en-US" altLang="ko-KR" sz="1600" b="1" dirty="0"/>
              <a:t>-13</a:t>
            </a:r>
            <a:r>
              <a:rPr lang="ko-KR" altLang="en-US" sz="1600" b="1" dirty="0"/>
              <a:t>세</a:t>
            </a: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항상 침착하며 과묵한 소년</a:t>
            </a:r>
            <a:r>
              <a:rPr lang="en-US" altLang="ko-KR" sz="1400" dirty="0">
                <a:solidFill>
                  <a:srgbClr val="000000"/>
                </a:solidFill>
                <a:latin typeface="+mn-ea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그래서 인지 여자아이들에게 인기가 많다</a:t>
            </a:r>
            <a:r>
              <a:rPr lang="en-US" altLang="ko-KR" sz="1400" dirty="0">
                <a:solidFill>
                  <a:srgbClr val="000000"/>
                </a:solidFill>
                <a:latin typeface="+mn-ea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감정이 앞서는 최강과는 달리 늘 냉정하게 </a:t>
            </a:r>
            <a:endParaRPr lang="en-US" altLang="ko-KR" sz="1400" dirty="0">
              <a:solidFill>
                <a:srgbClr val="000000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이성적으로 생각하고 행동한다</a:t>
            </a:r>
            <a:r>
              <a:rPr lang="en-US" altLang="ko-KR" sz="1400" dirty="0">
                <a:solidFill>
                  <a:srgbClr val="000000"/>
                </a:solidFill>
                <a:latin typeface="+mn-ea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힘은 약하지만 괴물과 맞서면 냉철한 판단력으로 </a:t>
            </a:r>
            <a:endParaRPr lang="en-US" altLang="ko-KR" sz="1400" dirty="0">
              <a:solidFill>
                <a:srgbClr val="000000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약점을 파악한다</a:t>
            </a:r>
            <a:r>
              <a:rPr lang="en-US" altLang="ko-KR" sz="1400" dirty="0">
                <a:solidFill>
                  <a:srgbClr val="000000"/>
                </a:solidFill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ko-KR" altLang="en-US" sz="1600" b="1" dirty="0"/>
              <a:t>동해</a:t>
            </a:r>
            <a:r>
              <a:rPr lang="en-US" altLang="ko-KR" sz="1600" b="1" dirty="0"/>
              <a:t>-</a:t>
            </a:r>
            <a:r>
              <a:rPr lang="ko-KR" altLang="en-US" sz="1600" b="1" dirty="0"/>
              <a:t>남</a:t>
            </a:r>
            <a:r>
              <a:rPr lang="en-US" altLang="ko-KR" sz="1600" b="1" dirty="0"/>
              <a:t>-13</a:t>
            </a:r>
            <a:r>
              <a:rPr lang="ko-KR" altLang="en-US" sz="1600" b="1" dirty="0"/>
              <a:t>세</a:t>
            </a:r>
            <a:endParaRPr lang="en-US" altLang="ko-KR" sz="1600" b="1" dirty="0"/>
          </a:p>
          <a:p>
            <a:pPr algn="ctr">
              <a:lnSpc>
                <a:spcPct val="150000"/>
              </a:lnSpc>
            </a:pPr>
            <a:r>
              <a:rPr lang="en-US" altLang="ko-KR" sz="1400" dirty="0">
                <a:solidFill>
                  <a:srgbClr val="000000"/>
                </a:solidFill>
                <a:latin typeface="Noto Sans Regular"/>
              </a:rPr>
              <a:t>13</a:t>
            </a: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세 뚱뚱하고 굼뜨고 겁이 많다</a:t>
            </a:r>
            <a:r>
              <a:rPr lang="en-US" altLang="ko-KR" sz="1400" dirty="0">
                <a:solidFill>
                  <a:srgbClr val="000000"/>
                </a:solidFill>
                <a:latin typeface="Noto Sans Regular"/>
              </a:rPr>
              <a:t>. </a:t>
            </a: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시도 때도 없이 </a:t>
            </a:r>
            <a:endParaRPr lang="en-US" altLang="ko-KR" sz="1400" dirty="0">
              <a:solidFill>
                <a:srgbClr val="000000"/>
              </a:solidFill>
              <a:latin typeface="Noto Sans Regular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음식을 찾는데</a:t>
            </a:r>
            <a:r>
              <a:rPr lang="en-US" altLang="ko-KR" sz="1400" dirty="0">
                <a:solidFill>
                  <a:srgbClr val="000000"/>
                </a:solidFill>
                <a:latin typeface="Noto Sans Regular"/>
              </a:rPr>
              <a:t>, </a:t>
            </a: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심지어 괴물들과 </a:t>
            </a:r>
            <a:r>
              <a:rPr lang="ko-KR" altLang="en-US" sz="1400" dirty="0" err="1">
                <a:solidFill>
                  <a:srgbClr val="000000"/>
                </a:solidFill>
                <a:latin typeface="Noto Sans Regular"/>
              </a:rPr>
              <a:t>싸울때도</a:t>
            </a: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 </a:t>
            </a:r>
            <a:endParaRPr lang="en-US" altLang="ko-KR" sz="1400" dirty="0">
              <a:solidFill>
                <a:srgbClr val="000000"/>
              </a:solidFill>
              <a:latin typeface="Noto Sans Regular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간식거리를 챙겨 먹지 않으면 힘을 못 쓸 정도다</a:t>
            </a:r>
            <a:r>
              <a:rPr lang="en-US" altLang="ko-KR" sz="1400" dirty="0">
                <a:solidFill>
                  <a:srgbClr val="000000"/>
                </a:solidFill>
                <a:latin typeface="Noto Sans Regular"/>
              </a:rPr>
              <a:t>.</a:t>
            </a:r>
            <a:br>
              <a:rPr lang="en-US" altLang="ko-KR" sz="1400" dirty="0">
                <a:solidFill>
                  <a:srgbClr val="000000"/>
                </a:solidFill>
                <a:latin typeface="Noto Sans Regular"/>
              </a:rPr>
            </a:br>
            <a:r>
              <a:rPr lang="ko-KR" altLang="en-US" sz="1400" dirty="0">
                <a:solidFill>
                  <a:srgbClr val="000000"/>
                </a:solidFill>
                <a:latin typeface="Noto Sans Regular"/>
              </a:rPr>
              <a:t>뚱보에 대한 따가운 시선의 스트레스를 게임으로 푼다</a:t>
            </a:r>
            <a:r>
              <a:rPr lang="en-US" altLang="ko-KR" sz="1400" dirty="0">
                <a:solidFill>
                  <a:srgbClr val="000000"/>
                </a:solidFill>
                <a:latin typeface="Noto Sans Regular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600" b="1" dirty="0"/>
          </a:p>
        </p:txBody>
      </p:sp>
      <p:pic>
        <p:nvPicPr>
          <p:cNvPr id="6" name="그림 5" descr="시원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22" y="1338252"/>
            <a:ext cx="1876426" cy="1876426"/>
          </a:xfrm>
          <a:prstGeom prst="rect">
            <a:avLst/>
          </a:prstGeom>
        </p:spPr>
      </p:pic>
      <p:pic>
        <p:nvPicPr>
          <p:cNvPr id="8" name="그림 7" descr="동해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1409690"/>
            <a:ext cx="1785950" cy="17859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1804</TotalTime>
  <Words>506</Words>
  <Application>Microsoft Office PowerPoint</Application>
  <PresentationFormat>화면 슬라이드 쇼(4:3)</PresentationFormat>
  <Paragraphs>84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Noto Sans Regular</vt:lpstr>
      <vt:lpstr>맑은 고딕</vt:lpstr>
      <vt:lpstr>Lucida Sans Unicode</vt:lpstr>
      <vt:lpstr>Verdana</vt:lpstr>
      <vt:lpstr>Wingdings 2</vt:lpstr>
      <vt:lpstr>Wingdings 3</vt:lpstr>
      <vt:lpstr>광장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uu</dc:creator>
  <cp:lastModifiedBy>jeong hyunwook</cp:lastModifiedBy>
  <cp:revision>960</cp:revision>
  <dcterms:created xsi:type="dcterms:W3CDTF">2015-04-08T04:51:31Z</dcterms:created>
  <dcterms:modified xsi:type="dcterms:W3CDTF">2022-11-04T03:10:37Z</dcterms:modified>
</cp:coreProperties>
</file>