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9"/>
  </p:notesMasterIdLst>
  <p:sldIdLst>
    <p:sldId id="256" r:id="rId2"/>
    <p:sldId id="257" r:id="rId3"/>
    <p:sldId id="266" r:id="rId4"/>
    <p:sldId id="271" r:id="rId5"/>
    <p:sldId id="272" r:id="rId6"/>
    <p:sldId id="274" r:id="rId7"/>
    <p:sldId id="273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5E1BD-5C33-4C27-B3FD-25C120A5AB0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1792B-8B70-4AF7-BA86-4E22C910A7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1792B-8B70-4AF7-BA86-4E22C910A71F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D5CBB-75EB-4D53-9CC8-3FF0F3081229}" type="datetimeFigureOut">
              <a:rPr lang="ko-KR" altLang="en-US" smtClean="0"/>
              <a:pPr/>
              <a:t>2022-11-04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BF5A9-B1F6-4B32-B382-DA13341A9A1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interpark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/>
          <p:cNvSpPr/>
          <p:nvPr/>
        </p:nvSpPr>
        <p:spPr>
          <a:xfrm>
            <a:off x="714348" y="1000108"/>
            <a:ext cx="7870140" cy="4667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220578"/>
            <a:ext cx="1505540" cy="400110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※ </a:t>
            </a:r>
            <a:r>
              <a:rPr lang="ko-KR" altLang="en-US" sz="20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공연개요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3857620" y="1196752"/>
            <a:ext cx="521497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>
                <a:latin typeface="+mn-ea"/>
              </a:rPr>
              <a:t>▶ 공 연  명</a:t>
            </a:r>
            <a:r>
              <a:rPr lang="en-US" altLang="ko-KR" b="1" dirty="0">
                <a:latin typeface="+mn-ea"/>
              </a:rPr>
              <a:t>: </a:t>
            </a:r>
            <a:r>
              <a:rPr lang="ko-KR" altLang="en-US" b="1" spc="50" dirty="0">
                <a:latin typeface="Arial"/>
                <a:cs typeface="Arial"/>
              </a:rPr>
              <a:t>꼬마버스타요</a:t>
            </a:r>
            <a:endParaRPr lang="en-US" altLang="ko-KR" b="1" spc="50" dirty="0"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altLang="ko-KR" b="1" spc="50" dirty="0">
                <a:latin typeface="Arial"/>
                <a:cs typeface="Arial"/>
              </a:rPr>
              <a:t>                   </a:t>
            </a:r>
            <a:r>
              <a:rPr lang="ko-KR" altLang="en-US" b="1" spc="50" dirty="0">
                <a:latin typeface="Arial"/>
                <a:cs typeface="Arial"/>
              </a:rPr>
              <a:t> </a:t>
            </a:r>
            <a:r>
              <a:rPr lang="ko-KR" altLang="en-US" b="1" spc="50" dirty="0" err="1">
                <a:latin typeface="Arial"/>
                <a:cs typeface="Arial"/>
              </a:rPr>
              <a:t>레스큐</a:t>
            </a:r>
            <a:r>
              <a:rPr lang="ko-KR" altLang="en-US" b="1" spc="50" dirty="0">
                <a:latin typeface="Arial"/>
                <a:cs typeface="Arial"/>
              </a:rPr>
              <a:t> 타요</a:t>
            </a:r>
            <a:r>
              <a:rPr lang="en-US" altLang="ko-KR" b="1" spc="50" dirty="0">
                <a:latin typeface="Arial"/>
                <a:cs typeface="Arial"/>
              </a:rPr>
              <a:t> </a:t>
            </a:r>
            <a:r>
              <a:rPr lang="ko-KR" altLang="en-US" b="1" spc="50" dirty="0">
                <a:latin typeface="Arial"/>
                <a:cs typeface="Arial"/>
              </a:rPr>
              <a:t>구출작전</a:t>
            </a:r>
            <a:r>
              <a:rPr lang="en-US" altLang="ko-KR" b="1" dirty="0">
                <a:latin typeface="+mn-ea"/>
              </a:rPr>
              <a:t>– </a:t>
            </a:r>
            <a:r>
              <a:rPr lang="ko-KR" altLang="en-US" b="1" dirty="0">
                <a:latin typeface="+mn-ea"/>
              </a:rPr>
              <a:t>인천 </a:t>
            </a:r>
            <a:endParaRPr lang="en-US" altLang="ko-KR" b="1" dirty="0">
              <a:latin typeface="+mn-ea"/>
            </a:endParaRPr>
          </a:p>
          <a:p>
            <a:endParaRPr lang="en-US" altLang="ko-KR" b="1" dirty="0">
              <a:latin typeface="+mn-ea"/>
            </a:endParaRPr>
          </a:p>
          <a:p>
            <a:r>
              <a:rPr lang="ko-KR" altLang="en-US" b="1" dirty="0">
                <a:latin typeface="+mn-ea"/>
              </a:rPr>
              <a:t>▶ 시      기</a:t>
            </a:r>
            <a:r>
              <a:rPr lang="en-US" altLang="ko-KR" b="1" dirty="0">
                <a:latin typeface="+mn-ea"/>
              </a:rPr>
              <a:t>: 2022. 05. 20(</a:t>
            </a:r>
            <a:r>
              <a:rPr lang="ko-KR" altLang="en-US" b="1" dirty="0">
                <a:latin typeface="+mn-ea"/>
              </a:rPr>
              <a:t>토</a:t>
            </a:r>
            <a:r>
              <a:rPr lang="en-US" altLang="ko-KR" b="1" dirty="0">
                <a:latin typeface="+mn-ea"/>
              </a:rPr>
              <a:t>)~21(</a:t>
            </a:r>
            <a:r>
              <a:rPr lang="ko-KR" altLang="en-US" b="1" dirty="0">
                <a:latin typeface="+mn-ea"/>
              </a:rPr>
              <a:t>일</a:t>
            </a:r>
            <a:r>
              <a:rPr lang="en-US" altLang="ko-KR" b="1" dirty="0">
                <a:latin typeface="+mn-ea"/>
              </a:rPr>
              <a:t>)</a:t>
            </a:r>
          </a:p>
          <a:p>
            <a:endParaRPr lang="en-US" altLang="ko-KR" b="1" dirty="0">
              <a:latin typeface="+mn-ea"/>
            </a:endParaRPr>
          </a:p>
          <a:p>
            <a:r>
              <a:rPr lang="ko-KR" altLang="en-US" b="1" dirty="0">
                <a:latin typeface="+mn-ea"/>
              </a:rPr>
              <a:t>▶ 시      간 </a:t>
            </a:r>
            <a:r>
              <a:rPr lang="en-US" altLang="ko-KR" b="1" dirty="0">
                <a:latin typeface="+mn-ea"/>
              </a:rPr>
              <a:t>: </a:t>
            </a:r>
            <a:r>
              <a:rPr lang="ko-KR" altLang="en-US" b="1" dirty="0">
                <a:latin typeface="+mn-ea"/>
              </a:rPr>
              <a:t>토</a:t>
            </a:r>
            <a:r>
              <a:rPr lang="en-US" altLang="ko-KR" b="1" dirty="0">
                <a:latin typeface="+mn-ea"/>
              </a:rPr>
              <a:t>,</a:t>
            </a:r>
            <a:r>
              <a:rPr lang="ko-KR" altLang="en-US" b="1" dirty="0">
                <a:latin typeface="+mn-ea"/>
              </a:rPr>
              <a:t>일 </a:t>
            </a:r>
            <a:r>
              <a:rPr lang="en-US" altLang="ko-KR" b="1" dirty="0">
                <a:latin typeface="+mn-ea"/>
              </a:rPr>
              <a:t>- 11</a:t>
            </a:r>
            <a:r>
              <a:rPr lang="ko-KR" altLang="en-US" b="1" dirty="0">
                <a:latin typeface="+mn-ea"/>
              </a:rPr>
              <a:t>시</a:t>
            </a:r>
            <a:r>
              <a:rPr lang="en-US" altLang="ko-KR" b="1" dirty="0">
                <a:latin typeface="+mn-ea"/>
              </a:rPr>
              <a:t>, 2</a:t>
            </a:r>
            <a:r>
              <a:rPr lang="ko-KR" altLang="en-US" b="1" dirty="0">
                <a:latin typeface="+mn-ea"/>
              </a:rPr>
              <a:t>시</a:t>
            </a:r>
            <a:r>
              <a:rPr lang="en-US" altLang="ko-KR" b="1" dirty="0">
                <a:latin typeface="+mn-ea"/>
              </a:rPr>
              <a:t>, 4</a:t>
            </a:r>
            <a:r>
              <a:rPr lang="ko-KR" altLang="en-US" b="1" dirty="0">
                <a:latin typeface="+mn-ea"/>
              </a:rPr>
              <a:t>시</a:t>
            </a:r>
            <a:r>
              <a:rPr lang="en-US" altLang="ko-KR" b="1" dirty="0">
                <a:latin typeface="+mn-ea"/>
              </a:rPr>
              <a:t>30</a:t>
            </a:r>
            <a:r>
              <a:rPr lang="ko-KR" altLang="en-US" b="1" dirty="0">
                <a:latin typeface="+mn-ea"/>
              </a:rPr>
              <a:t>분</a:t>
            </a:r>
            <a:endParaRPr lang="en-US" altLang="ko-KR" b="1" dirty="0">
              <a:latin typeface="+mn-ea"/>
            </a:endParaRPr>
          </a:p>
          <a:p>
            <a:r>
              <a:rPr lang="en-US" altLang="ko-KR" b="1" dirty="0">
                <a:latin typeface="+mn-ea"/>
              </a:rPr>
              <a:t>	                (</a:t>
            </a:r>
            <a:r>
              <a:rPr lang="ko-KR" altLang="en-US" b="1" dirty="0">
                <a:latin typeface="+mn-ea"/>
              </a:rPr>
              <a:t>총</a:t>
            </a:r>
            <a:r>
              <a:rPr lang="en-US" altLang="ko-KR" b="1" dirty="0">
                <a:latin typeface="+mn-ea"/>
              </a:rPr>
              <a:t>6</a:t>
            </a:r>
            <a:r>
              <a:rPr lang="ko-KR" altLang="en-US" b="1" dirty="0">
                <a:latin typeface="+mn-ea"/>
              </a:rPr>
              <a:t>회</a:t>
            </a:r>
            <a:r>
              <a:rPr lang="en-US" altLang="ko-KR" b="1" dirty="0">
                <a:latin typeface="+mn-ea"/>
              </a:rPr>
              <a:t>)</a:t>
            </a:r>
          </a:p>
          <a:p>
            <a:endParaRPr lang="en-US" altLang="ko-KR" b="1" dirty="0">
              <a:latin typeface="+mn-ea"/>
            </a:endParaRPr>
          </a:p>
          <a:p>
            <a:r>
              <a:rPr lang="ko-KR" altLang="en-US" b="1" dirty="0">
                <a:latin typeface="+mn-ea"/>
              </a:rPr>
              <a:t>▶ 장      소</a:t>
            </a:r>
            <a:r>
              <a:rPr lang="en-US" altLang="ko-KR" b="1" dirty="0">
                <a:latin typeface="+mn-ea"/>
              </a:rPr>
              <a:t>: </a:t>
            </a:r>
            <a:r>
              <a:rPr lang="ko-KR" altLang="en-US" b="1" dirty="0">
                <a:latin typeface="+mn-ea"/>
              </a:rPr>
              <a:t>부평아트센터 </a:t>
            </a:r>
            <a:r>
              <a:rPr lang="ko-KR" altLang="en-US" b="1" dirty="0" err="1">
                <a:latin typeface="+mn-ea"/>
              </a:rPr>
              <a:t>해누리극장</a:t>
            </a:r>
            <a:endParaRPr lang="en-US" altLang="ko-KR" b="1" dirty="0">
              <a:latin typeface="+mn-ea"/>
            </a:endParaRPr>
          </a:p>
          <a:p>
            <a:endParaRPr lang="en-US" altLang="ko-KR" b="1" dirty="0">
              <a:latin typeface="+mn-ea"/>
            </a:endParaRPr>
          </a:p>
          <a:p>
            <a:r>
              <a:rPr lang="ko-KR" altLang="en-US" b="1" dirty="0">
                <a:latin typeface="+mn-ea"/>
              </a:rPr>
              <a:t>▶ 티켓가격 </a:t>
            </a:r>
            <a:r>
              <a:rPr lang="en-US" altLang="ko-KR" b="1" dirty="0">
                <a:latin typeface="+mn-ea"/>
              </a:rPr>
              <a:t>:  R</a:t>
            </a:r>
            <a:r>
              <a:rPr lang="ko-KR" altLang="en-US" b="1" dirty="0">
                <a:latin typeface="+mn-ea"/>
              </a:rPr>
              <a:t>석 </a:t>
            </a:r>
            <a:r>
              <a:rPr lang="en-US" altLang="ko-KR" b="1" dirty="0">
                <a:latin typeface="+mn-ea"/>
              </a:rPr>
              <a:t>66,000</a:t>
            </a:r>
            <a:r>
              <a:rPr lang="ko-KR" altLang="en-US" b="1" dirty="0">
                <a:latin typeface="+mn-ea"/>
              </a:rPr>
              <a:t>원 </a:t>
            </a:r>
            <a:endParaRPr lang="en-US" altLang="ko-KR" b="1" dirty="0">
              <a:latin typeface="+mn-ea"/>
            </a:endParaRPr>
          </a:p>
          <a:p>
            <a:r>
              <a:rPr lang="en-US" altLang="ko-KR" b="1" dirty="0">
                <a:latin typeface="+mn-ea"/>
              </a:rPr>
              <a:t>                   S</a:t>
            </a:r>
            <a:r>
              <a:rPr lang="ko-KR" altLang="en-US" b="1" dirty="0">
                <a:latin typeface="+mn-ea"/>
              </a:rPr>
              <a:t>석 </a:t>
            </a:r>
            <a:r>
              <a:rPr lang="en-US" altLang="ko-KR" b="1" dirty="0">
                <a:latin typeface="+mn-ea"/>
              </a:rPr>
              <a:t>55,000</a:t>
            </a:r>
            <a:r>
              <a:rPr lang="ko-KR" altLang="en-US" b="1" dirty="0">
                <a:latin typeface="+mn-ea"/>
              </a:rPr>
              <a:t>원</a:t>
            </a:r>
            <a:endParaRPr lang="en-US" altLang="ko-KR" b="1" dirty="0">
              <a:latin typeface="+mn-ea"/>
            </a:endParaRPr>
          </a:p>
          <a:p>
            <a:endParaRPr lang="en-US" altLang="ko-KR" b="1" dirty="0">
              <a:latin typeface="+mn-ea"/>
            </a:endParaRPr>
          </a:p>
          <a:p>
            <a:r>
              <a:rPr lang="ko-KR" altLang="en-US" b="1" dirty="0">
                <a:latin typeface="+mn-ea"/>
              </a:rPr>
              <a:t>▶ 예매문의 </a:t>
            </a:r>
            <a:r>
              <a:rPr lang="en-US" altLang="ko-KR" b="1" dirty="0">
                <a:latin typeface="+mn-ea"/>
              </a:rPr>
              <a:t>:  1566-6551</a:t>
            </a:r>
          </a:p>
          <a:p>
            <a:r>
              <a:rPr lang="en-US" altLang="ko-KR" b="1" dirty="0">
                <a:latin typeface="+mn-ea"/>
              </a:rPr>
              <a:t>                   </a:t>
            </a:r>
            <a:r>
              <a:rPr lang="en-US" altLang="ko-KR" b="1" dirty="0">
                <a:latin typeface="+mn-ea"/>
                <a:hlinkClick r:id="rId2"/>
              </a:rPr>
              <a:t>www.interpark.com</a:t>
            </a:r>
            <a:endParaRPr lang="en-US" altLang="ko-KR" b="1" dirty="0">
              <a:latin typeface="+mn-ea"/>
            </a:endParaRPr>
          </a:p>
          <a:p>
            <a:endParaRPr lang="en-US" altLang="ko-KR" b="1" dirty="0">
              <a:latin typeface="+mn-ea"/>
            </a:endParaRPr>
          </a:p>
          <a:p>
            <a:r>
              <a:rPr lang="ko-KR" altLang="en-US" b="1" dirty="0">
                <a:latin typeface="+mn-ea"/>
              </a:rPr>
              <a:t>▶ 주최</a:t>
            </a:r>
            <a:r>
              <a:rPr lang="en-US" altLang="ko-KR" b="1" dirty="0">
                <a:latin typeface="+mn-ea"/>
              </a:rPr>
              <a:t>·</a:t>
            </a:r>
            <a:r>
              <a:rPr lang="ko-KR" altLang="en-US" b="1" dirty="0">
                <a:latin typeface="+mn-ea"/>
              </a:rPr>
              <a:t>주관</a:t>
            </a:r>
            <a:r>
              <a:rPr lang="en-US" altLang="ko-KR" b="1" dirty="0">
                <a:latin typeface="+mn-ea"/>
              </a:rPr>
              <a:t>: </a:t>
            </a:r>
            <a:r>
              <a:rPr lang="ko-KR" altLang="en-US" b="1" dirty="0">
                <a:latin typeface="+mn-ea"/>
              </a:rPr>
              <a:t>㈜</a:t>
            </a:r>
            <a:r>
              <a:rPr lang="ko-KR" altLang="en-US" b="1" dirty="0" err="1">
                <a:latin typeface="+mn-ea"/>
              </a:rPr>
              <a:t>창라이프</a:t>
            </a:r>
            <a:endParaRPr lang="en-US" altLang="ko-KR" b="1" dirty="0">
              <a:latin typeface="+mn-ea"/>
            </a:endParaRPr>
          </a:p>
        </p:txBody>
      </p:sp>
      <p:pic>
        <p:nvPicPr>
          <p:cNvPr id="1026" name="Picture 2" descr="C:\Users\user\Desktop\다운로드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785926"/>
            <a:ext cx="3810008" cy="3810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20578"/>
            <a:ext cx="1505540" cy="400110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※ </a:t>
            </a:r>
            <a:r>
              <a:rPr lang="ko-KR" altLang="en-US" sz="20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공연소개</a:t>
            </a:r>
          </a:p>
        </p:txBody>
      </p:sp>
      <p:sp>
        <p:nvSpPr>
          <p:cNvPr id="8" name="object 8"/>
          <p:cNvSpPr/>
          <p:nvPr/>
        </p:nvSpPr>
        <p:spPr>
          <a:xfrm>
            <a:off x="1285852" y="1142984"/>
            <a:ext cx="6643734" cy="25484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직사각형 8"/>
          <p:cNvSpPr/>
          <p:nvPr/>
        </p:nvSpPr>
        <p:spPr>
          <a:xfrm>
            <a:off x="1500166" y="4000504"/>
            <a:ext cx="6476729" cy="1879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000" b="1" spc="45" dirty="0"/>
              <a:t>이번에는 </a:t>
            </a:r>
            <a:r>
              <a:rPr lang="ko-KR" altLang="en-US" sz="2000" b="1" spc="45" dirty="0" err="1"/>
              <a:t>레스큐포스팀이다</a:t>
            </a:r>
            <a:r>
              <a:rPr lang="en-US" altLang="ko-KR" sz="2000" b="1" spc="40" dirty="0">
                <a:latin typeface="Arial"/>
                <a:cs typeface="Arial"/>
              </a:rPr>
              <a:t>! </a:t>
            </a:r>
            <a:r>
              <a:rPr lang="ko-KR" altLang="en-US" sz="2000" b="1" spc="45" dirty="0"/>
              <a:t>꼬마버스 </a:t>
            </a:r>
            <a:r>
              <a:rPr lang="ko-KR" altLang="en-US" sz="2000" b="1" spc="50" dirty="0" err="1"/>
              <a:t>타요의</a:t>
            </a:r>
            <a:endParaRPr lang="en-US" altLang="ko-KR" sz="2000" b="1" spc="50" dirty="0"/>
          </a:p>
          <a:p>
            <a:pPr algn="ctr">
              <a:lnSpc>
                <a:spcPct val="150000"/>
              </a:lnSpc>
            </a:pPr>
            <a:r>
              <a:rPr lang="ko-KR" altLang="en-US" sz="2000" b="1" spc="50" dirty="0"/>
              <a:t> </a:t>
            </a:r>
            <a:r>
              <a:rPr lang="ko-KR" altLang="en-US" sz="2000" b="1" spc="35" dirty="0">
                <a:latin typeface="Arial"/>
                <a:cs typeface="Arial"/>
              </a:rPr>
              <a:t>‘</a:t>
            </a:r>
            <a:r>
              <a:rPr lang="ko-KR" altLang="en-US" sz="2000" b="1" spc="35" dirty="0"/>
              <a:t>요절복통 구조대원들의</a:t>
            </a:r>
            <a:r>
              <a:rPr lang="ko-KR" altLang="en-US" sz="2000" b="1" spc="35" dirty="0">
                <a:latin typeface="Arial"/>
                <a:cs typeface="Arial"/>
              </a:rPr>
              <a:t>’</a:t>
            </a:r>
            <a:r>
              <a:rPr lang="ko-KR" altLang="en-US" sz="2000" b="1" spc="-120" dirty="0">
                <a:latin typeface="Arial"/>
                <a:cs typeface="Arial"/>
              </a:rPr>
              <a:t> </a:t>
            </a:r>
            <a:r>
              <a:rPr lang="ko-KR" altLang="en-US" sz="2000" b="1" spc="30" dirty="0"/>
              <a:t>대소동</a:t>
            </a:r>
            <a:r>
              <a:rPr lang="en-US" altLang="ko-KR" sz="2000" b="1" spc="30" dirty="0">
                <a:latin typeface="Arial"/>
                <a:cs typeface="Arial"/>
              </a:rPr>
              <a:t>!! </a:t>
            </a:r>
            <a:r>
              <a:rPr lang="ko-KR" altLang="en-US" sz="2000" b="1" spc="30" dirty="0">
                <a:latin typeface="Arial"/>
                <a:cs typeface="Arial"/>
              </a:rPr>
              <a:t> </a:t>
            </a:r>
            <a:r>
              <a:rPr lang="ko-KR" altLang="en-US" sz="2000" b="1" spc="50" dirty="0"/>
              <a:t>새로운 </a:t>
            </a:r>
            <a:r>
              <a:rPr lang="ko-KR" altLang="en-US" sz="2000" b="1" spc="45" dirty="0"/>
              <a:t>이야기와 </a:t>
            </a:r>
            <a:r>
              <a:rPr lang="en-US" altLang="ko-KR" sz="2000" b="1" spc="5" dirty="0">
                <a:latin typeface="Arial"/>
                <a:cs typeface="Arial"/>
              </a:rPr>
              <a:t>NEW </a:t>
            </a:r>
            <a:r>
              <a:rPr lang="ko-KR" altLang="en-US" sz="2000" b="1" spc="45" dirty="0"/>
              <a:t>친구들 그리고 </a:t>
            </a:r>
            <a:r>
              <a:rPr lang="ko-KR" altLang="en-US" sz="2000" b="1" spc="50" dirty="0"/>
              <a:t>더 </a:t>
            </a:r>
            <a:r>
              <a:rPr lang="ko-KR" altLang="en-US" sz="2000" b="1" spc="45" dirty="0"/>
              <a:t>신나는 </a:t>
            </a:r>
            <a:r>
              <a:rPr lang="ko-KR" altLang="en-US" sz="2000" b="1" spc="50" dirty="0"/>
              <a:t>음악과 </a:t>
            </a:r>
            <a:r>
              <a:rPr lang="ko-KR" altLang="en-US" sz="2000" b="1" spc="45" dirty="0"/>
              <a:t>율동의 </a:t>
            </a:r>
            <a:endParaRPr lang="en-US" altLang="ko-KR" sz="2000" b="1" spc="45" dirty="0"/>
          </a:p>
          <a:p>
            <a:pPr algn="ctr">
              <a:lnSpc>
                <a:spcPct val="150000"/>
              </a:lnSpc>
            </a:pPr>
            <a:r>
              <a:rPr lang="ko-KR" altLang="en-US" sz="2000" b="1" spc="45" dirty="0"/>
              <a:t>향연으로</a:t>
            </a:r>
            <a:r>
              <a:rPr lang="ko-KR" altLang="en-US" sz="2000" b="1" spc="-40" dirty="0"/>
              <a:t> </a:t>
            </a:r>
            <a:r>
              <a:rPr lang="ko-KR" altLang="en-US" sz="2000" b="1" spc="50" dirty="0"/>
              <a:t>재탄생</a:t>
            </a:r>
            <a:endParaRPr lang="ko-KR" altLang="en-US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20578"/>
            <a:ext cx="1505540" cy="400110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※ </a:t>
            </a:r>
            <a:r>
              <a:rPr lang="ko-KR" altLang="en-US" sz="20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공연소개</a:t>
            </a:r>
          </a:p>
        </p:txBody>
      </p:sp>
      <p:sp>
        <p:nvSpPr>
          <p:cNvPr id="7" name="object 29"/>
          <p:cNvSpPr/>
          <p:nvPr/>
        </p:nvSpPr>
        <p:spPr>
          <a:xfrm>
            <a:off x="642910" y="1357298"/>
            <a:ext cx="3571900" cy="20481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7"/>
          <p:cNvSpPr/>
          <p:nvPr/>
        </p:nvSpPr>
        <p:spPr>
          <a:xfrm>
            <a:off x="642910" y="3714752"/>
            <a:ext cx="3555888" cy="20389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572000" y="1500174"/>
            <a:ext cx="4143404" cy="5103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21590" algn="ctr">
              <a:lnSpc>
                <a:spcPct val="150000"/>
              </a:lnSpc>
              <a:spcBef>
                <a:spcPts val="114"/>
              </a:spcBef>
            </a:pPr>
            <a:r>
              <a:rPr lang="ko-KR" altLang="en-US" sz="2000" b="1" spc="-55" dirty="0" err="1">
                <a:solidFill>
                  <a:srgbClr val="FF0000"/>
                </a:solidFill>
                <a:latin typeface="WenQuanYi Micro Hei"/>
                <a:cs typeface="WenQuanYi Micro Hei"/>
              </a:rPr>
              <a:t>화려한영상과</a:t>
            </a:r>
            <a:r>
              <a:rPr lang="ko-KR" altLang="en-US" sz="2000" b="1" spc="-55" dirty="0">
                <a:solidFill>
                  <a:srgbClr val="FF0000"/>
                </a:solidFill>
                <a:latin typeface="WenQuanYi Micro Hei"/>
                <a:cs typeface="WenQuanYi Micro Hei"/>
              </a:rPr>
              <a:t> 배우</a:t>
            </a:r>
            <a:r>
              <a:rPr lang="en-US" altLang="ko-KR" sz="2000" b="1" spc="-55" dirty="0">
                <a:solidFill>
                  <a:srgbClr val="FF0000"/>
                </a:solidFill>
                <a:latin typeface="WenQuanYi Micro Hei"/>
                <a:cs typeface="WenQuanYi Micro Hei"/>
              </a:rPr>
              <a:t>,</a:t>
            </a:r>
            <a:r>
              <a:rPr lang="ko-KR" altLang="en-US" sz="2000" b="1" spc="-55" dirty="0">
                <a:solidFill>
                  <a:srgbClr val="FF0000"/>
                </a:solidFill>
                <a:latin typeface="WenQuanYi Micro Hei"/>
                <a:cs typeface="WenQuanYi Micro Hei"/>
              </a:rPr>
              <a:t>완벽한</a:t>
            </a:r>
            <a:endParaRPr lang="en-US" altLang="ko-KR" sz="2000" b="1" spc="-55" dirty="0">
              <a:solidFill>
                <a:srgbClr val="FF0000"/>
              </a:solidFill>
              <a:latin typeface="WenQuanYi Micro Hei"/>
              <a:cs typeface="WenQuanYi Micro Hei"/>
            </a:endParaRPr>
          </a:p>
          <a:p>
            <a:pPr marR="21590" algn="ctr">
              <a:lnSpc>
                <a:spcPct val="150000"/>
              </a:lnSpc>
              <a:spcBef>
                <a:spcPts val="114"/>
              </a:spcBef>
            </a:pPr>
            <a:r>
              <a:rPr lang="ko-KR" altLang="en-US" sz="2000" b="1" spc="-55" dirty="0">
                <a:solidFill>
                  <a:srgbClr val="FF0000"/>
                </a:solidFill>
                <a:latin typeface="WenQuanYi Micro Hei"/>
                <a:cs typeface="WenQuanYi Micro Hei"/>
              </a:rPr>
              <a:t> </a:t>
            </a:r>
            <a:r>
              <a:rPr lang="ko-KR" altLang="en-US" sz="2000" b="1" spc="-55" dirty="0" err="1">
                <a:solidFill>
                  <a:srgbClr val="FF0000"/>
                </a:solidFill>
                <a:latin typeface="WenQuanYi Micro Hei"/>
                <a:cs typeface="WenQuanYi Micro Hei"/>
              </a:rPr>
              <a:t>타요코스튬</a:t>
            </a:r>
            <a:r>
              <a:rPr lang="ko-KR" altLang="en-US" sz="2000" b="1" spc="-55" dirty="0" err="1">
                <a:latin typeface="WenQuanYi Micro Hei"/>
                <a:cs typeface="WenQuanYi Micro Hei"/>
              </a:rPr>
              <a:t>의</a:t>
            </a:r>
            <a:r>
              <a:rPr lang="ko-KR" altLang="en-US" sz="2000" b="1" spc="-55" dirty="0">
                <a:latin typeface="WenQuanYi Micro Hei"/>
                <a:cs typeface="WenQuanYi Micro Hei"/>
              </a:rPr>
              <a:t> </a:t>
            </a:r>
            <a:r>
              <a:rPr lang="ko-KR" altLang="en-US" sz="2000" b="1" spc="-60" dirty="0">
                <a:latin typeface="WenQuanYi Micro Hei"/>
                <a:cs typeface="WenQuanYi Micro Hei"/>
              </a:rPr>
              <a:t>절묘한</a:t>
            </a:r>
            <a:r>
              <a:rPr lang="ko-KR" altLang="en-US" sz="2000" b="1" spc="-50" dirty="0">
                <a:latin typeface="WenQuanYi Micro Hei"/>
                <a:cs typeface="WenQuanYi Micro Hei"/>
              </a:rPr>
              <a:t> </a:t>
            </a:r>
            <a:r>
              <a:rPr lang="ko-KR" altLang="en-US" sz="2000" b="1" spc="-55" dirty="0">
                <a:latin typeface="WenQuanYi Micro Hei"/>
                <a:cs typeface="WenQuanYi Micro Hei"/>
              </a:rPr>
              <a:t>만남</a:t>
            </a:r>
            <a:endParaRPr lang="ko-KR" altLang="en-US" sz="2000" b="1" dirty="0">
              <a:latin typeface="WenQuanYi Micro Hei"/>
              <a:cs typeface="WenQuanYi Micro Hei"/>
            </a:endParaRPr>
          </a:p>
          <a:p>
            <a:pPr marR="21590" algn="ctr">
              <a:lnSpc>
                <a:spcPct val="150000"/>
              </a:lnSpc>
              <a:spcBef>
                <a:spcPts val="114"/>
              </a:spcBef>
            </a:pPr>
            <a:r>
              <a:rPr lang="ko-KR" altLang="en-US" sz="2000" b="1" dirty="0">
                <a:latin typeface="WenQuanYi Micro Hei"/>
                <a:cs typeface="WenQuanYi Micro Hei"/>
              </a:rPr>
              <a:t>신나고 재미있는 안무와 음악</a:t>
            </a:r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r>
              <a:rPr lang="ko-KR" altLang="en-US" dirty="0"/>
              <a:t>실제와 똑같은 무대 </a:t>
            </a:r>
            <a:r>
              <a:rPr lang="en-US" altLang="ko-KR" dirty="0"/>
              <a:t>(</a:t>
            </a:r>
            <a:r>
              <a:rPr lang="ko-KR" altLang="en-US" dirty="0"/>
              <a:t>차고지</a:t>
            </a:r>
            <a:r>
              <a:rPr lang="en-US" altLang="ko-KR" dirty="0"/>
              <a:t>,</a:t>
            </a:r>
            <a:r>
              <a:rPr lang="ko-KR" altLang="en-US" dirty="0"/>
              <a:t>정비소</a:t>
            </a:r>
            <a:r>
              <a:rPr lang="en-US" altLang="ko-KR" dirty="0"/>
              <a:t>)</a:t>
            </a:r>
          </a:p>
          <a:p>
            <a:pPr algn="ctr"/>
            <a:endParaRPr lang="en-US" altLang="ko-KR" dirty="0"/>
          </a:p>
          <a:p>
            <a:pPr algn="ctr"/>
            <a:r>
              <a:rPr lang="ko-KR" altLang="en-US" dirty="0"/>
              <a:t>코스튬의 풍부한 감정 표현</a:t>
            </a:r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r>
              <a:rPr lang="en-US" altLang="ko-KR" dirty="0"/>
              <a:t>CITY ROAD </a:t>
            </a:r>
            <a:r>
              <a:rPr lang="ko-KR" altLang="en-US" dirty="0"/>
              <a:t>무대극</a:t>
            </a:r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r>
              <a:rPr lang="ko-KR" altLang="en-US" dirty="0"/>
              <a:t>희로애락이 담긴 스토리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20578"/>
            <a:ext cx="1505540" cy="400110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※ </a:t>
            </a:r>
            <a:r>
              <a:rPr lang="ko-KR" altLang="en-US" sz="20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공연소개</a:t>
            </a:r>
          </a:p>
        </p:txBody>
      </p:sp>
      <p:sp>
        <p:nvSpPr>
          <p:cNvPr id="7" name="object 25"/>
          <p:cNvSpPr/>
          <p:nvPr/>
        </p:nvSpPr>
        <p:spPr>
          <a:xfrm>
            <a:off x="1928794" y="1071546"/>
            <a:ext cx="5357850" cy="3009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직사각형 8"/>
          <p:cNvSpPr/>
          <p:nvPr/>
        </p:nvSpPr>
        <p:spPr>
          <a:xfrm>
            <a:off x="1214414" y="4286256"/>
            <a:ext cx="7321236" cy="2844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marR="5080" indent="133350" algn="ctr">
              <a:lnSpc>
                <a:spcPct val="150000"/>
              </a:lnSpc>
              <a:spcBef>
                <a:spcPts val="90"/>
              </a:spcBef>
            </a:pPr>
            <a:r>
              <a:rPr lang="ko-KR" altLang="en-US" sz="2000" b="1" spc="25" dirty="0">
                <a:latin typeface="Noto Sans CJK JP Medium"/>
                <a:cs typeface="Noto Sans CJK JP Medium"/>
              </a:rPr>
              <a:t>시골 버스로 </a:t>
            </a:r>
            <a:r>
              <a:rPr lang="ko-KR" altLang="en-US" sz="2000" b="1" spc="25" dirty="0" err="1">
                <a:latin typeface="Noto Sans CJK JP Medium"/>
                <a:cs typeface="Noto Sans CJK JP Medium"/>
              </a:rPr>
              <a:t>재탄생한</a:t>
            </a:r>
            <a:r>
              <a:rPr lang="ko-KR" altLang="en-US" sz="2000" b="1" spc="25" dirty="0">
                <a:latin typeface="Noto Sans CJK JP Medium"/>
                <a:cs typeface="Noto Sans CJK JP Medium"/>
              </a:rPr>
              <a:t>  꼬마버스 </a:t>
            </a:r>
            <a:r>
              <a:rPr lang="ko-KR" altLang="en-US" sz="2000" b="1" spc="25" dirty="0" err="1">
                <a:latin typeface="Noto Sans CJK JP Medium"/>
                <a:cs typeface="Noto Sans CJK JP Medium"/>
              </a:rPr>
              <a:t>타요의</a:t>
            </a:r>
            <a:r>
              <a:rPr lang="ko-KR" altLang="en-US" sz="2000" b="1" spc="25" dirty="0">
                <a:latin typeface="Noto Sans CJK JP Medium"/>
                <a:cs typeface="Noto Sans CJK JP Medium"/>
              </a:rPr>
              <a:t> 새로운</a:t>
            </a:r>
            <a:r>
              <a:rPr lang="ko-KR" altLang="en-US" sz="2000" b="1" spc="-45" dirty="0">
                <a:latin typeface="Noto Sans CJK JP Medium"/>
                <a:cs typeface="Noto Sans CJK JP Medium"/>
              </a:rPr>
              <a:t> </a:t>
            </a:r>
            <a:r>
              <a:rPr lang="ko-KR" altLang="en-US" sz="2000" b="1" spc="25" dirty="0">
                <a:latin typeface="Noto Sans CJK JP Medium"/>
                <a:cs typeface="Noto Sans CJK JP Medium"/>
              </a:rPr>
              <a:t>스토리</a:t>
            </a:r>
            <a:r>
              <a:rPr lang="en-US" altLang="ko-KR" sz="2000" b="1" spc="25" dirty="0">
                <a:latin typeface="Noto Sans CJK JP Medium"/>
                <a:cs typeface="Noto Sans CJK JP Medium"/>
              </a:rPr>
              <a:t>!</a:t>
            </a:r>
          </a:p>
          <a:p>
            <a:pPr marL="12700" marR="5080" indent="133350" algn="ctr">
              <a:lnSpc>
                <a:spcPct val="150000"/>
              </a:lnSpc>
              <a:spcBef>
                <a:spcPts val="90"/>
              </a:spcBef>
            </a:pPr>
            <a:r>
              <a:rPr lang="ko-KR" altLang="en-US" sz="2000" b="1" spc="25" dirty="0">
                <a:latin typeface="Noto Sans CJK JP Medium"/>
                <a:cs typeface="Noto Sans CJK JP Medium"/>
              </a:rPr>
              <a:t>편곡음악과 율동을</a:t>
            </a:r>
            <a:r>
              <a:rPr lang="ko-KR" altLang="en-US" sz="2000" b="1" spc="-45" dirty="0">
                <a:latin typeface="Noto Sans CJK JP Medium"/>
                <a:cs typeface="Noto Sans CJK JP Medium"/>
              </a:rPr>
              <a:t> </a:t>
            </a:r>
            <a:r>
              <a:rPr lang="ko-KR" altLang="en-US" sz="2000" b="1" spc="25" dirty="0">
                <a:latin typeface="Noto Sans CJK JP Medium"/>
                <a:cs typeface="Noto Sans CJK JP Medium"/>
              </a:rPr>
              <a:t>통해  흥미와 긍정에너지</a:t>
            </a:r>
            <a:r>
              <a:rPr lang="ko-KR" altLang="en-US" sz="2000" b="1" spc="-45" dirty="0">
                <a:latin typeface="Noto Sans CJK JP Medium"/>
                <a:cs typeface="Noto Sans CJK JP Medium"/>
              </a:rPr>
              <a:t> </a:t>
            </a:r>
            <a:r>
              <a:rPr lang="ko-KR" altLang="en-US" sz="2000" b="1" spc="25" dirty="0">
                <a:latin typeface="Noto Sans CJK JP Medium"/>
                <a:cs typeface="Noto Sans CJK JP Medium"/>
              </a:rPr>
              <a:t>유발</a:t>
            </a:r>
            <a:r>
              <a:rPr lang="en-US" altLang="ko-KR" sz="2000" b="1" spc="25" dirty="0">
                <a:latin typeface="Noto Sans CJK JP Medium"/>
                <a:cs typeface="Noto Sans CJK JP Medium"/>
              </a:rPr>
              <a:t>!</a:t>
            </a:r>
          </a:p>
          <a:p>
            <a:pPr marL="12700" marR="5080" indent="133350" algn="ctr">
              <a:lnSpc>
                <a:spcPct val="150000"/>
              </a:lnSpc>
              <a:spcBef>
                <a:spcPts val="90"/>
              </a:spcBef>
            </a:pPr>
            <a:r>
              <a:rPr lang="ko-KR" altLang="en-US" sz="2000" b="1" spc="15" dirty="0">
                <a:latin typeface="Noto Sans CJK JP Medium"/>
                <a:cs typeface="Noto Sans CJK JP Medium"/>
              </a:rPr>
              <a:t>코로나</a:t>
            </a:r>
            <a:r>
              <a:rPr lang="en-US" altLang="ko-KR" sz="2000" b="1" spc="15" dirty="0">
                <a:latin typeface="Arial"/>
                <a:cs typeface="Arial"/>
              </a:rPr>
              <a:t>19</a:t>
            </a:r>
            <a:r>
              <a:rPr lang="ko-KR" altLang="en-US" sz="2000" b="1" spc="15" dirty="0">
                <a:latin typeface="Noto Sans CJK JP Medium"/>
                <a:cs typeface="Noto Sans CJK JP Medium"/>
              </a:rPr>
              <a:t>로 </a:t>
            </a:r>
            <a:r>
              <a:rPr lang="ko-KR" altLang="en-US" sz="2000" b="1" spc="25" dirty="0">
                <a:latin typeface="Noto Sans CJK JP Medium"/>
                <a:cs typeface="Noto Sans CJK JP Medium"/>
              </a:rPr>
              <a:t>떨어진</a:t>
            </a:r>
            <a:r>
              <a:rPr lang="ko-KR" altLang="en-US" sz="2000" b="1" spc="-20" dirty="0">
                <a:latin typeface="Noto Sans CJK JP Medium"/>
                <a:cs typeface="Noto Sans CJK JP Medium"/>
              </a:rPr>
              <a:t> </a:t>
            </a:r>
            <a:r>
              <a:rPr lang="ko-KR" altLang="en-US" sz="2000" b="1" spc="25" dirty="0">
                <a:latin typeface="Noto Sans CJK JP Medium"/>
                <a:cs typeface="Noto Sans CJK JP Medium"/>
              </a:rPr>
              <a:t>어린이들의  사회적 능력과 자신감</a:t>
            </a:r>
            <a:r>
              <a:rPr lang="ko-KR" altLang="en-US" sz="2000" b="1" dirty="0">
                <a:latin typeface="Noto Sans CJK JP Medium"/>
                <a:cs typeface="Noto Sans CJK JP Medium"/>
              </a:rPr>
              <a:t> </a:t>
            </a:r>
            <a:r>
              <a:rPr lang="ko-KR" altLang="en-US" sz="2000" b="1" spc="25" dirty="0">
                <a:latin typeface="Noto Sans CJK JP Medium"/>
                <a:cs typeface="Noto Sans CJK JP Medium"/>
              </a:rPr>
              <a:t>상승</a:t>
            </a:r>
            <a:r>
              <a:rPr lang="en-US" altLang="ko-KR" sz="2000" b="1" spc="25" dirty="0">
                <a:latin typeface="Noto Sans CJK JP Medium"/>
                <a:cs typeface="Noto Sans CJK JP Medium"/>
              </a:rPr>
              <a:t>!</a:t>
            </a:r>
            <a:endParaRPr lang="ko-KR" altLang="en-US" sz="2000" b="1" dirty="0">
              <a:latin typeface="Noto Sans CJK JP Medium"/>
              <a:cs typeface="Noto Sans CJK JP Medium"/>
            </a:endParaRPr>
          </a:p>
          <a:p>
            <a:pPr marL="12700" marR="5080" indent="133350" algn="ctr">
              <a:lnSpc>
                <a:spcPct val="150000"/>
              </a:lnSpc>
              <a:spcBef>
                <a:spcPts val="90"/>
              </a:spcBef>
            </a:pPr>
            <a:r>
              <a:rPr lang="ko-KR" altLang="en-US" sz="2000" b="1" spc="25" dirty="0">
                <a:latin typeface="Noto Sans CJK JP Medium"/>
                <a:cs typeface="Noto Sans CJK JP Medium"/>
              </a:rPr>
              <a:t>풍성해진 특수효과와</a:t>
            </a:r>
            <a:r>
              <a:rPr lang="ko-KR" altLang="en-US" sz="2000" b="1" spc="-25" dirty="0">
                <a:latin typeface="Noto Sans CJK JP Medium"/>
                <a:cs typeface="Noto Sans CJK JP Medium"/>
              </a:rPr>
              <a:t> </a:t>
            </a:r>
            <a:r>
              <a:rPr lang="ko-KR" altLang="en-US" sz="2000" b="1" spc="25" dirty="0">
                <a:latin typeface="Noto Sans CJK JP Medium"/>
                <a:cs typeface="Noto Sans CJK JP Medium"/>
              </a:rPr>
              <a:t>무대</a:t>
            </a:r>
            <a:r>
              <a:rPr lang="en-US" altLang="ko-KR" sz="2000" b="1" spc="25" dirty="0">
                <a:latin typeface="Noto Sans CJK JP Medium"/>
                <a:cs typeface="Noto Sans CJK JP Medium"/>
              </a:rPr>
              <a:t>!</a:t>
            </a:r>
            <a:endParaRPr lang="ko-KR" altLang="en-US" sz="2000" b="1" dirty="0">
              <a:latin typeface="Noto Sans CJK JP Medium"/>
              <a:cs typeface="Noto Sans CJK JP Medium"/>
            </a:endParaRPr>
          </a:p>
          <a:p>
            <a:pPr marL="12700" marR="5080" indent="133350">
              <a:lnSpc>
                <a:spcPct val="101800"/>
              </a:lnSpc>
              <a:spcBef>
                <a:spcPts val="90"/>
              </a:spcBef>
            </a:pPr>
            <a:endParaRPr lang="en-US" altLang="ko-KR" sz="800" spc="25" dirty="0">
              <a:latin typeface="Noto Sans CJK JP Medium"/>
              <a:cs typeface="Noto Sans CJK JP Medium"/>
            </a:endParaRPr>
          </a:p>
          <a:p>
            <a:pPr marL="12700" marR="5080" indent="133350">
              <a:lnSpc>
                <a:spcPct val="101800"/>
              </a:lnSpc>
              <a:spcBef>
                <a:spcPts val="90"/>
              </a:spcBef>
            </a:pPr>
            <a:endParaRPr lang="ko-KR" altLang="en-US" sz="800" dirty="0">
              <a:latin typeface="Noto Sans CJK JP Medium"/>
              <a:cs typeface="Noto Sans CJK JP Medium"/>
            </a:endParaRPr>
          </a:p>
          <a:p>
            <a:pPr marL="12700" marR="5080" indent="133350">
              <a:lnSpc>
                <a:spcPct val="101800"/>
              </a:lnSpc>
              <a:spcBef>
                <a:spcPts val="90"/>
              </a:spcBef>
            </a:pPr>
            <a:endParaRPr lang="en-US" altLang="ko-KR" spc="25" dirty="0">
              <a:latin typeface="Noto Sans CJK JP Medium"/>
              <a:cs typeface="Noto Sans CJK JP Medium"/>
            </a:endParaRPr>
          </a:p>
          <a:p>
            <a:pPr marL="12700" marR="5080" indent="133350">
              <a:lnSpc>
                <a:spcPct val="101800"/>
              </a:lnSpc>
              <a:spcBef>
                <a:spcPts val="90"/>
              </a:spcBef>
            </a:pPr>
            <a:endParaRPr lang="ko-KR" altLang="en-US" dirty="0">
              <a:latin typeface="Noto Sans CJK JP Medium"/>
              <a:cs typeface="Noto Sans CJK JP Medium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20578"/>
            <a:ext cx="1505540" cy="400110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※ </a:t>
            </a:r>
            <a:r>
              <a:rPr lang="ko-KR" altLang="en-US" sz="20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공연소개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571472" y="642918"/>
            <a:ext cx="4572000" cy="1464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>
              <a:lnSpc>
                <a:spcPct val="161500"/>
              </a:lnSpc>
              <a:spcBef>
                <a:spcPts val="90"/>
              </a:spcBef>
            </a:pPr>
            <a:endParaRPr lang="en-US" altLang="ko-KR" sz="1200" spc="65" dirty="0">
              <a:latin typeface="LexiGulim"/>
              <a:cs typeface="LexiGulim"/>
            </a:endParaRPr>
          </a:p>
          <a:p>
            <a:pPr marL="12700" marR="5080">
              <a:lnSpc>
                <a:spcPct val="161500"/>
              </a:lnSpc>
              <a:spcBef>
                <a:spcPts val="90"/>
              </a:spcBef>
            </a:pPr>
            <a:r>
              <a:rPr lang="ko-KR" altLang="en-US" b="1" spc="65" dirty="0">
                <a:latin typeface="LexiGulim"/>
                <a:cs typeface="LexiGulim"/>
              </a:rPr>
              <a:t>코스튬</a:t>
            </a:r>
            <a:endParaRPr lang="en-US" altLang="ko-KR" b="1" spc="65" dirty="0">
              <a:latin typeface="LexiGulim"/>
              <a:cs typeface="LexiGulim"/>
            </a:endParaRPr>
          </a:p>
          <a:p>
            <a:pPr marL="12700" marR="5080">
              <a:lnSpc>
                <a:spcPct val="161500"/>
              </a:lnSpc>
              <a:spcBef>
                <a:spcPts val="90"/>
              </a:spcBef>
            </a:pPr>
            <a:r>
              <a:rPr lang="ko-KR" altLang="en-US" sz="1200" spc="65" dirty="0">
                <a:latin typeface="LexiGulim"/>
                <a:cs typeface="LexiGulim"/>
              </a:rPr>
              <a:t>전동방식에 코스튬을 </a:t>
            </a:r>
            <a:r>
              <a:rPr lang="ko-KR" altLang="en-US" sz="1200" spc="75" dirty="0">
                <a:latin typeface="LexiGulim"/>
                <a:cs typeface="LexiGulim"/>
              </a:rPr>
              <a:t>입히는 </a:t>
            </a:r>
            <a:r>
              <a:rPr lang="ko-KR" altLang="en-US" sz="1200" spc="65" dirty="0">
                <a:latin typeface="LexiGulim"/>
                <a:cs typeface="LexiGulim"/>
              </a:rPr>
              <a:t>방식으로 </a:t>
            </a:r>
            <a:r>
              <a:rPr lang="ko-KR" altLang="en-US" sz="1200" spc="75" dirty="0">
                <a:latin typeface="LexiGulim"/>
                <a:cs typeface="LexiGulim"/>
              </a:rPr>
              <a:t>움직임 </a:t>
            </a:r>
            <a:r>
              <a:rPr lang="ko-KR" altLang="en-US" sz="1200" spc="70" dirty="0">
                <a:latin typeface="LexiGulim"/>
                <a:cs typeface="LexiGulim"/>
              </a:rPr>
              <a:t>표현  </a:t>
            </a:r>
            <a:r>
              <a:rPr lang="ko-KR" altLang="en-US" sz="1200" spc="45" dirty="0">
                <a:latin typeface="LexiGulim"/>
                <a:cs typeface="LexiGulim"/>
              </a:rPr>
              <a:t>와이퍼</a:t>
            </a:r>
            <a:r>
              <a:rPr lang="en-US" altLang="ko-KR" sz="1200" spc="45" dirty="0">
                <a:latin typeface="Arial"/>
                <a:cs typeface="Arial"/>
              </a:rPr>
              <a:t>(</a:t>
            </a:r>
            <a:r>
              <a:rPr lang="ko-KR" altLang="en-US" sz="1200" spc="45" dirty="0">
                <a:latin typeface="LexiGulim"/>
                <a:cs typeface="LexiGulim"/>
              </a:rPr>
              <a:t>눈썹</a:t>
            </a:r>
            <a:r>
              <a:rPr lang="en-US" altLang="ko-KR" sz="1200" spc="45" dirty="0">
                <a:latin typeface="Arial"/>
                <a:cs typeface="Arial"/>
              </a:rPr>
              <a:t>),</a:t>
            </a:r>
            <a:r>
              <a:rPr lang="ko-KR" altLang="en-US" sz="1200" dirty="0">
                <a:latin typeface="Arial"/>
                <a:cs typeface="Arial"/>
              </a:rPr>
              <a:t> </a:t>
            </a:r>
            <a:r>
              <a:rPr lang="ko-KR" altLang="en-US" sz="1200" spc="50" dirty="0">
                <a:latin typeface="LexiGulim"/>
                <a:cs typeface="LexiGulim"/>
              </a:rPr>
              <a:t>눈동자</a:t>
            </a:r>
            <a:r>
              <a:rPr lang="en-US" altLang="ko-KR" sz="1200" spc="50" dirty="0">
                <a:latin typeface="Arial"/>
                <a:cs typeface="Arial"/>
              </a:rPr>
              <a:t>,</a:t>
            </a:r>
            <a:r>
              <a:rPr lang="ko-KR" altLang="en-US" sz="1200" spc="15" dirty="0">
                <a:latin typeface="Arial"/>
                <a:cs typeface="Arial"/>
              </a:rPr>
              <a:t> </a:t>
            </a:r>
            <a:r>
              <a:rPr lang="ko-KR" altLang="en-US" sz="1200" spc="50" dirty="0">
                <a:latin typeface="LexiGulim"/>
                <a:cs typeface="LexiGulim"/>
              </a:rPr>
              <a:t>입술</a:t>
            </a:r>
            <a:r>
              <a:rPr lang="en-US" altLang="ko-KR" sz="1200" spc="50" dirty="0">
                <a:latin typeface="Arial"/>
                <a:cs typeface="Arial"/>
              </a:rPr>
              <a:t>,</a:t>
            </a:r>
            <a:r>
              <a:rPr lang="ko-KR" altLang="en-US" sz="1200" spc="5" dirty="0">
                <a:latin typeface="Arial"/>
                <a:cs typeface="Arial"/>
              </a:rPr>
              <a:t> </a:t>
            </a:r>
            <a:r>
              <a:rPr lang="ko-KR" altLang="en-US" sz="1200" spc="65" dirty="0">
                <a:latin typeface="LexiGulim"/>
                <a:cs typeface="LexiGulim"/>
              </a:rPr>
              <a:t>바퀴를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60" dirty="0">
                <a:latin typeface="LexiGulim"/>
                <a:cs typeface="LexiGulim"/>
              </a:rPr>
              <a:t>통한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65" dirty="0">
                <a:latin typeface="LexiGulim"/>
                <a:cs typeface="LexiGulim"/>
              </a:rPr>
              <a:t>감정표현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60" dirty="0">
                <a:latin typeface="LexiGulim"/>
                <a:cs typeface="LexiGulim"/>
              </a:rPr>
              <a:t>전달</a:t>
            </a:r>
            <a:endParaRPr lang="ko-KR" altLang="en-US" sz="1200" dirty="0">
              <a:latin typeface="LexiGulim"/>
              <a:cs typeface="LexiGulim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71472" y="2143116"/>
            <a:ext cx="4572000" cy="11522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 marR="5080">
              <a:lnSpc>
                <a:spcPct val="161500"/>
              </a:lnSpc>
              <a:spcBef>
                <a:spcPts val="90"/>
              </a:spcBef>
            </a:pPr>
            <a:r>
              <a:rPr lang="ko-KR" altLang="en-US" b="1" spc="75" dirty="0">
                <a:latin typeface="LexiGulim"/>
                <a:cs typeface="LexiGulim"/>
              </a:rPr>
              <a:t>친근함</a:t>
            </a:r>
            <a:endParaRPr lang="en-US" altLang="ko-KR" b="1" spc="75" dirty="0">
              <a:latin typeface="LexiGulim"/>
              <a:cs typeface="LexiGulim"/>
            </a:endParaRPr>
          </a:p>
          <a:p>
            <a:pPr marL="12700" marR="5080">
              <a:lnSpc>
                <a:spcPct val="161500"/>
              </a:lnSpc>
              <a:spcBef>
                <a:spcPts val="90"/>
              </a:spcBef>
            </a:pPr>
            <a:r>
              <a:rPr lang="ko-KR" altLang="en-US" sz="1200" spc="75" dirty="0">
                <a:latin typeface="LexiGulim"/>
                <a:cs typeface="LexiGulim"/>
              </a:rPr>
              <a:t>실</a:t>
            </a:r>
            <a:r>
              <a:rPr lang="ko-KR" altLang="en-US" sz="1200" spc="-20" dirty="0">
                <a:latin typeface="LexiGulim"/>
                <a:cs typeface="LexiGulim"/>
              </a:rPr>
              <a:t> </a:t>
            </a:r>
            <a:r>
              <a:rPr lang="ko-KR" altLang="en-US" sz="1200" spc="60" dirty="0">
                <a:latin typeface="LexiGulim"/>
                <a:cs typeface="LexiGulim"/>
              </a:rPr>
              <a:t>생활에서</a:t>
            </a:r>
            <a:r>
              <a:rPr lang="ko-KR" altLang="en-US" sz="1200" spc="-20" dirty="0">
                <a:latin typeface="LexiGulim"/>
                <a:cs typeface="LexiGulim"/>
              </a:rPr>
              <a:t> </a:t>
            </a:r>
            <a:r>
              <a:rPr lang="ko-KR" altLang="en-US" sz="1200" spc="65" dirty="0">
                <a:latin typeface="LexiGulim"/>
                <a:cs typeface="LexiGulim"/>
              </a:rPr>
              <a:t>많이</a:t>
            </a:r>
            <a:r>
              <a:rPr lang="ko-KR" altLang="en-US" sz="1200" spc="-25" dirty="0">
                <a:latin typeface="LexiGulim"/>
                <a:cs typeface="LexiGulim"/>
              </a:rPr>
              <a:t> </a:t>
            </a:r>
            <a:r>
              <a:rPr lang="ko-KR" altLang="en-US" sz="1200" spc="65" dirty="0">
                <a:latin typeface="LexiGulim"/>
                <a:cs typeface="LexiGulim"/>
              </a:rPr>
              <a:t>접한</a:t>
            </a:r>
            <a:r>
              <a:rPr lang="ko-KR" altLang="en-US" sz="1200" spc="-30" dirty="0">
                <a:latin typeface="LexiGulim"/>
                <a:cs typeface="LexiGulim"/>
              </a:rPr>
              <a:t> </a:t>
            </a:r>
            <a:r>
              <a:rPr lang="ko-KR" altLang="en-US" sz="1200" spc="65" dirty="0">
                <a:latin typeface="LexiGulim"/>
                <a:cs typeface="LexiGulim"/>
              </a:rPr>
              <a:t>버스에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50" dirty="0">
                <a:latin typeface="LexiGulim"/>
                <a:cs typeface="LexiGulim"/>
              </a:rPr>
              <a:t>관한</a:t>
            </a:r>
            <a:r>
              <a:rPr lang="ko-KR" altLang="en-US" sz="1200" spc="-20" dirty="0">
                <a:latin typeface="LexiGulim"/>
                <a:cs typeface="LexiGulim"/>
              </a:rPr>
              <a:t> </a:t>
            </a:r>
            <a:r>
              <a:rPr lang="ko-KR" altLang="en-US" sz="1200" spc="70" dirty="0">
                <a:latin typeface="LexiGulim"/>
                <a:cs typeface="LexiGulim"/>
              </a:rPr>
              <a:t>이야기로</a:t>
            </a:r>
            <a:r>
              <a:rPr lang="ko-KR" altLang="en-US" sz="1200" spc="-20" dirty="0">
                <a:latin typeface="LexiGulim"/>
                <a:cs typeface="LexiGulim"/>
              </a:rPr>
              <a:t> </a:t>
            </a:r>
            <a:r>
              <a:rPr lang="ko-KR" altLang="en-US" sz="1200" spc="55" dirty="0">
                <a:latin typeface="LexiGulim"/>
                <a:cs typeface="LexiGulim"/>
              </a:rPr>
              <a:t>교감과</a:t>
            </a:r>
            <a:r>
              <a:rPr lang="ko-KR" altLang="en-US" sz="1200" spc="-25" dirty="0">
                <a:latin typeface="LexiGulim"/>
                <a:cs typeface="LexiGulim"/>
              </a:rPr>
              <a:t> </a:t>
            </a:r>
            <a:r>
              <a:rPr lang="ko-KR" altLang="en-US" sz="1200" spc="60" dirty="0">
                <a:latin typeface="LexiGulim"/>
                <a:cs typeface="LexiGulim"/>
              </a:rPr>
              <a:t>공감을</a:t>
            </a:r>
            <a:r>
              <a:rPr lang="ko-KR" altLang="en-US" sz="1200" spc="-20" dirty="0">
                <a:latin typeface="LexiGulim"/>
                <a:cs typeface="LexiGulim"/>
              </a:rPr>
              <a:t> </a:t>
            </a:r>
            <a:r>
              <a:rPr lang="ko-KR" altLang="en-US" sz="1200" spc="60" dirty="0">
                <a:latin typeface="LexiGulim"/>
                <a:cs typeface="LexiGulim"/>
              </a:rPr>
              <a:t>통해  아이들에게</a:t>
            </a:r>
            <a:r>
              <a:rPr lang="ko-KR" altLang="en-US" sz="1200" spc="-20" dirty="0">
                <a:latin typeface="LexiGulim"/>
                <a:cs typeface="LexiGulim"/>
              </a:rPr>
              <a:t> </a:t>
            </a:r>
            <a:r>
              <a:rPr lang="ko-KR" altLang="en-US" sz="1200" spc="70" dirty="0">
                <a:latin typeface="LexiGulim"/>
                <a:cs typeface="LexiGulim"/>
              </a:rPr>
              <a:t>교육적인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65" dirty="0">
                <a:latin typeface="LexiGulim"/>
                <a:cs typeface="LexiGulim"/>
              </a:rPr>
              <a:t>요소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75" dirty="0">
                <a:latin typeface="LexiGulim"/>
                <a:cs typeface="LexiGulim"/>
              </a:rPr>
              <a:t>및</a:t>
            </a:r>
            <a:r>
              <a:rPr lang="ko-KR" altLang="en-US" sz="1200" spc="-25" dirty="0">
                <a:latin typeface="LexiGulim"/>
                <a:cs typeface="LexiGulim"/>
              </a:rPr>
              <a:t> </a:t>
            </a:r>
            <a:r>
              <a:rPr lang="ko-KR" altLang="en-US" sz="1200" spc="70" dirty="0">
                <a:latin typeface="LexiGulim"/>
                <a:cs typeface="LexiGulim"/>
              </a:rPr>
              <a:t>즐거움</a:t>
            </a:r>
            <a:r>
              <a:rPr lang="ko-KR" altLang="en-US" sz="1200" spc="-20" dirty="0">
                <a:latin typeface="LexiGulim"/>
                <a:cs typeface="LexiGulim"/>
              </a:rPr>
              <a:t> </a:t>
            </a:r>
            <a:r>
              <a:rPr lang="ko-KR" altLang="en-US" sz="1200" spc="60" dirty="0">
                <a:latin typeface="LexiGulim"/>
                <a:cs typeface="LexiGulim"/>
              </a:rPr>
              <a:t>제공</a:t>
            </a:r>
            <a:endParaRPr lang="ko-KR" altLang="en-US" sz="1200" dirty="0">
              <a:latin typeface="LexiGulim"/>
              <a:cs typeface="LexiGulim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571472" y="3286124"/>
            <a:ext cx="4572000" cy="17506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 marR="5080">
              <a:lnSpc>
                <a:spcPct val="161500"/>
              </a:lnSpc>
              <a:spcBef>
                <a:spcPts val="90"/>
              </a:spcBef>
            </a:pPr>
            <a:r>
              <a:rPr lang="ko-KR" altLang="en-US" b="1" spc="70" dirty="0">
                <a:latin typeface="LexiGulim"/>
                <a:cs typeface="LexiGulim"/>
              </a:rPr>
              <a:t>볼거리 제공</a:t>
            </a:r>
            <a:endParaRPr lang="en-US" altLang="ko-KR" b="1" spc="70" dirty="0">
              <a:latin typeface="LexiGulim"/>
              <a:cs typeface="LexiGulim"/>
            </a:endParaRPr>
          </a:p>
          <a:p>
            <a:pPr marL="12700" marR="5080">
              <a:lnSpc>
                <a:spcPct val="161500"/>
              </a:lnSpc>
              <a:spcBef>
                <a:spcPts val="90"/>
              </a:spcBef>
            </a:pPr>
            <a:r>
              <a:rPr lang="ko-KR" altLang="en-US" sz="1200" spc="70" dirty="0">
                <a:latin typeface="LexiGulim"/>
                <a:cs typeface="LexiGulim"/>
              </a:rPr>
              <a:t>영상기법을</a:t>
            </a:r>
            <a:r>
              <a:rPr lang="ko-KR" altLang="en-US" sz="1200" spc="-20" dirty="0">
                <a:latin typeface="LexiGulim"/>
                <a:cs typeface="LexiGulim"/>
              </a:rPr>
              <a:t> </a:t>
            </a:r>
            <a:r>
              <a:rPr lang="ko-KR" altLang="en-US" sz="1200" spc="70" dirty="0">
                <a:latin typeface="LexiGulim"/>
                <a:cs typeface="LexiGulim"/>
              </a:rPr>
              <a:t>이용하여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60" dirty="0">
                <a:latin typeface="LexiGulim"/>
                <a:cs typeface="LexiGulim"/>
              </a:rPr>
              <a:t>완벽한</a:t>
            </a:r>
            <a:r>
              <a:rPr lang="ko-KR" altLang="en-US" sz="1200" spc="-20" dirty="0">
                <a:latin typeface="LexiGulim"/>
                <a:cs typeface="LexiGulim"/>
              </a:rPr>
              <a:t> </a:t>
            </a:r>
            <a:r>
              <a:rPr lang="ko-KR" altLang="en-US" sz="1200" spc="65" dirty="0">
                <a:latin typeface="LexiGulim"/>
                <a:cs typeface="LexiGulim"/>
              </a:rPr>
              <a:t>무대구현과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65" dirty="0" err="1">
                <a:latin typeface="LexiGulim"/>
                <a:cs typeface="LexiGulim"/>
              </a:rPr>
              <a:t>플라잉</a:t>
            </a:r>
            <a:r>
              <a:rPr lang="ko-KR" altLang="en-US" sz="1200" spc="-30" dirty="0">
                <a:latin typeface="LexiGulim"/>
                <a:cs typeface="LexiGulim"/>
              </a:rPr>
              <a:t> </a:t>
            </a:r>
            <a:r>
              <a:rPr lang="ko-KR" altLang="en-US" sz="1200" spc="75" dirty="0">
                <a:latin typeface="LexiGulim"/>
                <a:cs typeface="LexiGulim"/>
              </a:rPr>
              <a:t>기법을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70" dirty="0">
                <a:latin typeface="LexiGulim"/>
                <a:cs typeface="LexiGulim"/>
              </a:rPr>
              <a:t>이용하여</a:t>
            </a:r>
            <a:r>
              <a:rPr lang="ko-KR" altLang="en-US" sz="1200" spc="-20" dirty="0">
                <a:latin typeface="LexiGulim"/>
                <a:cs typeface="LexiGulim"/>
              </a:rPr>
              <a:t> </a:t>
            </a:r>
            <a:r>
              <a:rPr lang="ko-KR" altLang="en-US" sz="1200" spc="55" dirty="0">
                <a:latin typeface="LexiGulim"/>
                <a:cs typeface="LexiGulim"/>
              </a:rPr>
              <a:t>무대와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65" dirty="0">
                <a:latin typeface="LexiGulim"/>
                <a:cs typeface="LexiGulim"/>
              </a:rPr>
              <a:t>객석간의</a:t>
            </a:r>
            <a:r>
              <a:rPr lang="ko-KR" altLang="en-US" sz="1200" spc="-20" dirty="0">
                <a:latin typeface="LexiGulim"/>
                <a:cs typeface="LexiGulim"/>
              </a:rPr>
              <a:t> </a:t>
            </a:r>
            <a:r>
              <a:rPr lang="ko-KR" altLang="en-US" sz="1200" spc="75" dirty="0">
                <a:latin typeface="LexiGulim"/>
                <a:cs typeface="LexiGulim"/>
              </a:rPr>
              <a:t>거리</a:t>
            </a:r>
            <a:r>
              <a:rPr lang="ko-KR" altLang="en-US" sz="1200" spc="-25" dirty="0">
                <a:latin typeface="LexiGulim"/>
                <a:cs typeface="LexiGulim"/>
              </a:rPr>
              <a:t> </a:t>
            </a:r>
            <a:r>
              <a:rPr lang="ko-KR" altLang="en-US" sz="1200" spc="70" dirty="0">
                <a:latin typeface="LexiGulim"/>
                <a:cs typeface="LexiGulim"/>
              </a:rPr>
              <a:t>좁힘  </a:t>
            </a:r>
            <a:r>
              <a:rPr lang="ko-KR" altLang="en-US" sz="1200" spc="70" dirty="0" err="1">
                <a:latin typeface="LexiGulim"/>
                <a:cs typeface="LexiGulim"/>
              </a:rPr>
              <a:t>디지컬과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65" dirty="0">
                <a:latin typeface="LexiGulim"/>
                <a:cs typeface="LexiGulim"/>
              </a:rPr>
              <a:t>아날로그의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60" dirty="0">
                <a:latin typeface="LexiGulim"/>
                <a:cs typeface="LexiGulim"/>
              </a:rPr>
              <a:t>조화를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70" dirty="0">
                <a:latin typeface="LexiGulim"/>
                <a:cs typeface="LexiGulim"/>
              </a:rPr>
              <a:t>이용하여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55" dirty="0" err="1">
                <a:latin typeface="LexiGulim"/>
                <a:cs typeface="LexiGulim"/>
              </a:rPr>
              <a:t>타요와</a:t>
            </a:r>
            <a:r>
              <a:rPr lang="ko-KR" altLang="en-US" sz="1200" spc="-25" dirty="0">
                <a:latin typeface="LexiGulim"/>
                <a:cs typeface="LexiGulim"/>
              </a:rPr>
              <a:t> </a:t>
            </a:r>
            <a:r>
              <a:rPr lang="ko-KR" altLang="en-US" sz="1200" spc="70" dirty="0">
                <a:latin typeface="LexiGulim"/>
                <a:cs typeface="LexiGulim"/>
              </a:rPr>
              <a:t>친구들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70" dirty="0">
                <a:latin typeface="LexiGulim"/>
                <a:cs typeface="LexiGulim"/>
              </a:rPr>
              <a:t>그리고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70" dirty="0">
                <a:latin typeface="LexiGulim"/>
                <a:cs typeface="LexiGulim"/>
              </a:rPr>
              <a:t>배경의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70" dirty="0">
                <a:latin typeface="LexiGulim"/>
                <a:cs typeface="LexiGulim"/>
              </a:rPr>
              <a:t>실제적인</a:t>
            </a:r>
            <a:r>
              <a:rPr lang="ko-KR" altLang="en-US" sz="1200" spc="-25" dirty="0">
                <a:latin typeface="LexiGulim"/>
                <a:cs typeface="LexiGulim"/>
              </a:rPr>
              <a:t> </a:t>
            </a:r>
            <a:r>
              <a:rPr lang="ko-KR" altLang="en-US" sz="1200" spc="80" dirty="0">
                <a:latin typeface="LexiGulim"/>
                <a:cs typeface="LexiGulim"/>
              </a:rPr>
              <a:t>움직임</a:t>
            </a:r>
            <a:r>
              <a:rPr lang="ko-KR" altLang="en-US" sz="1200" spc="-25" dirty="0">
                <a:latin typeface="LexiGulim"/>
                <a:cs typeface="LexiGulim"/>
              </a:rPr>
              <a:t> </a:t>
            </a:r>
            <a:r>
              <a:rPr lang="ko-KR" altLang="en-US" sz="1200" spc="70" dirty="0">
                <a:latin typeface="LexiGulim"/>
                <a:cs typeface="LexiGulim"/>
              </a:rPr>
              <a:t>구현</a:t>
            </a:r>
            <a:endParaRPr lang="ko-KR" altLang="en-US" sz="1200" dirty="0">
              <a:latin typeface="LexiGulim"/>
              <a:cs typeface="LexiGulim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71472" y="4857760"/>
            <a:ext cx="4572000" cy="1790234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</a:pPr>
            <a:endParaRPr lang="en-US" altLang="ko-KR" sz="1200" spc="50" dirty="0">
              <a:latin typeface="LexiGulim"/>
              <a:cs typeface="LexiGulim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lang="ko-KR" altLang="en-US" b="1" spc="50" dirty="0">
                <a:latin typeface="LexiGulim"/>
                <a:cs typeface="LexiGulim"/>
              </a:rPr>
              <a:t>관객과 함께하는 뮤지컬</a:t>
            </a:r>
            <a:endParaRPr lang="en-US" altLang="ko-KR" b="1" spc="50" dirty="0">
              <a:latin typeface="LexiGulim"/>
              <a:cs typeface="LexiGulim"/>
            </a:endParaRPr>
          </a:p>
          <a:p>
            <a:pPr marL="12700">
              <a:lnSpc>
                <a:spcPct val="150000"/>
              </a:lnSpc>
              <a:spcBef>
                <a:spcPts val="495"/>
              </a:spcBef>
            </a:pPr>
            <a:r>
              <a:rPr lang="ko-KR" altLang="en-US" sz="1200" spc="50" dirty="0">
                <a:latin typeface="LexiGulim"/>
                <a:cs typeface="LexiGulim"/>
              </a:rPr>
              <a:t>매</a:t>
            </a:r>
            <a:r>
              <a:rPr lang="ko-KR" altLang="en-US" sz="1200" spc="-20" dirty="0">
                <a:latin typeface="LexiGulim"/>
                <a:cs typeface="LexiGulim"/>
              </a:rPr>
              <a:t> </a:t>
            </a:r>
            <a:r>
              <a:rPr lang="ko-KR" altLang="en-US" sz="1200" spc="65" dirty="0" err="1">
                <a:latin typeface="LexiGulim"/>
                <a:cs typeface="LexiGulim"/>
              </a:rPr>
              <a:t>회차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60" dirty="0">
                <a:latin typeface="LexiGulim"/>
                <a:cs typeface="LexiGulim"/>
              </a:rPr>
              <a:t>관객석</a:t>
            </a:r>
            <a:r>
              <a:rPr lang="ko-KR" altLang="en-US" sz="1200" spc="-25" dirty="0">
                <a:latin typeface="LexiGulim"/>
                <a:cs typeface="LexiGulim"/>
              </a:rPr>
              <a:t> </a:t>
            </a:r>
            <a:r>
              <a:rPr lang="ko-KR" altLang="en-US" sz="1200" spc="80" dirty="0">
                <a:latin typeface="LexiGulim"/>
                <a:cs typeface="LexiGulim"/>
              </a:rPr>
              <a:t>어린이</a:t>
            </a:r>
            <a:r>
              <a:rPr lang="ko-KR" altLang="en-US" sz="1200" spc="-25" dirty="0">
                <a:latin typeface="LexiGulim"/>
                <a:cs typeface="LexiGulim"/>
              </a:rPr>
              <a:t> </a:t>
            </a:r>
            <a:r>
              <a:rPr lang="ko-KR" altLang="en-US" sz="1200" spc="65" dirty="0">
                <a:latin typeface="LexiGulim"/>
                <a:cs typeface="LexiGulim"/>
              </a:rPr>
              <a:t>중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65" dirty="0" err="1">
                <a:latin typeface="LexiGulim"/>
                <a:cs typeface="LexiGulim"/>
              </a:rPr>
              <a:t>한명을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70" dirty="0">
                <a:latin typeface="LexiGulim"/>
                <a:cs typeface="LexiGulim"/>
              </a:rPr>
              <a:t>선정하여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en-US" altLang="ko-KR" sz="1200" spc="50" dirty="0">
                <a:latin typeface="Arial"/>
                <a:cs typeface="Arial"/>
              </a:rPr>
              <a:t>"</a:t>
            </a:r>
            <a:r>
              <a:rPr lang="ko-KR" altLang="en-US" sz="1200" spc="50" dirty="0" err="1">
                <a:latin typeface="Arial"/>
                <a:cs typeface="Arial"/>
              </a:rPr>
              <a:t>꼬마버스타요</a:t>
            </a:r>
            <a:r>
              <a:rPr lang="ko-KR" altLang="en-US" sz="1200" spc="50" dirty="0">
                <a:latin typeface="Arial"/>
                <a:cs typeface="Arial"/>
              </a:rPr>
              <a:t> </a:t>
            </a:r>
            <a:r>
              <a:rPr lang="ko-KR" altLang="en-US" sz="1200" spc="50" dirty="0" err="1">
                <a:latin typeface="Arial"/>
                <a:cs typeface="Arial"/>
              </a:rPr>
              <a:t>레스큐포스팀</a:t>
            </a:r>
            <a:r>
              <a:rPr lang="ko-KR" altLang="en-US" sz="1200" spc="50" dirty="0">
                <a:latin typeface="Arial"/>
                <a:cs typeface="Arial"/>
              </a:rPr>
              <a:t>’</a:t>
            </a:r>
            <a:r>
              <a:rPr lang="ko-KR" altLang="en-US" sz="1200" spc="-25" dirty="0">
                <a:latin typeface="Arial"/>
                <a:cs typeface="Arial"/>
              </a:rPr>
              <a:t> </a:t>
            </a:r>
            <a:r>
              <a:rPr lang="ko-KR" altLang="en-US" sz="1200" spc="60" dirty="0">
                <a:latin typeface="LexiGulim"/>
                <a:cs typeface="LexiGulim"/>
              </a:rPr>
              <a:t>피날레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60" dirty="0">
                <a:latin typeface="LexiGulim"/>
                <a:cs typeface="LexiGulim"/>
              </a:rPr>
              <a:t>무대를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50" dirty="0">
                <a:latin typeface="LexiGulim"/>
                <a:cs typeface="LexiGulim"/>
              </a:rPr>
              <a:t>함께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60" dirty="0">
                <a:latin typeface="LexiGulim"/>
                <a:cs typeface="LexiGulim"/>
              </a:rPr>
              <a:t>만들어가</a:t>
            </a:r>
            <a:r>
              <a:rPr lang="ko-KR" altLang="en-US" sz="1200" spc="65" dirty="0">
                <a:latin typeface="LexiGulim"/>
                <a:cs typeface="LexiGulim"/>
              </a:rPr>
              <a:t>는</a:t>
            </a:r>
            <a:r>
              <a:rPr lang="ko-KR" altLang="en-US" sz="1200" spc="-20" dirty="0">
                <a:latin typeface="LexiGulim"/>
                <a:cs typeface="LexiGulim"/>
              </a:rPr>
              <a:t> </a:t>
            </a:r>
            <a:r>
              <a:rPr lang="ko-KR" altLang="en-US" sz="1200" spc="70" dirty="0" err="1">
                <a:latin typeface="LexiGulim"/>
                <a:cs typeface="LexiGulim"/>
              </a:rPr>
              <a:t>퍼포먼스를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60" dirty="0">
                <a:latin typeface="LexiGulim"/>
                <a:cs typeface="LexiGulim"/>
              </a:rPr>
              <a:t>갖는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65" dirty="0">
                <a:latin typeface="LexiGulim"/>
                <a:cs typeface="LexiGulim"/>
              </a:rPr>
              <a:t>등</a:t>
            </a:r>
            <a:r>
              <a:rPr lang="ko-KR" altLang="en-US" sz="1200" spc="-25" dirty="0">
                <a:latin typeface="LexiGulim"/>
                <a:cs typeface="LexiGulim"/>
              </a:rPr>
              <a:t> </a:t>
            </a:r>
            <a:r>
              <a:rPr lang="ko-KR" altLang="en-US" sz="1200" spc="55" dirty="0">
                <a:latin typeface="LexiGulim"/>
                <a:cs typeface="LexiGulim"/>
              </a:rPr>
              <a:t>관객과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75" dirty="0">
                <a:latin typeface="LexiGulim"/>
                <a:cs typeface="LexiGulim"/>
              </a:rPr>
              <a:t>직접</a:t>
            </a:r>
            <a:r>
              <a:rPr lang="ko-KR" altLang="en-US" sz="1200" spc="-20" dirty="0">
                <a:latin typeface="LexiGulim"/>
                <a:cs typeface="LexiGulim"/>
              </a:rPr>
              <a:t> </a:t>
            </a:r>
            <a:r>
              <a:rPr lang="ko-KR" altLang="en-US" sz="1200" spc="65" dirty="0">
                <a:latin typeface="LexiGulim"/>
                <a:cs typeface="LexiGulim"/>
              </a:rPr>
              <a:t>소통하며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50" dirty="0">
                <a:latin typeface="LexiGulim"/>
                <a:cs typeface="LexiGulim"/>
              </a:rPr>
              <a:t>함께</a:t>
            </a:r>
            <a:r>
              <a:rPr lang="ko-KR" altLang="en-US" sz="1200" spc="-25" dirty="0">
                <a:latin typeface="LexiGulim"/>
                <a:cs typeface="LexiGulim"/>
              </a:rPr>
              <a:t> </a:t>
            </a:r>
            <a:r>
              <a:rPr lang="ko-KR" altLang="en-US" sz="1200" spc="65" dirty="0">
                <a:latin typeface="LexiGulim"/>
                <a:cs typeface="LexiGulim"/>
              </a:rPr>
              <a:t>만들어가는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en-US" altLang="ko-KR" sz="1200" spc="25" dirty="0">
                <a:latin typeface="Arial"/>
                <a:cs typeface="Arial"/>
              </a:rPr>
              <a:t>2023</a:t>
            </a:r>
            <a:r>
              <a:rPr lang="ko-KR" altLang="en-US" sz="1200" spc="25" dirty="0">
                <a:latin typeface="LexiGulim"/>
                <a:cs typeface="LexiGulim"/>
              </a:rPr>
              <a:t>년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60" dirty="0">
                <a:latin typeface="LexiGulim"/>
                <a:cs typeface="LexiGulim"/>
              </a:rPr>
              <a:t>새로운</a:t>
            </a:r>
            <a:r>
              <a:rPr lang="ko-KR" altLang="en-US" sz="1200" spc="-15" dirty="0">
                <a:latin typeface="LexiGulim"/>
                <a:cs typeface="LexiGulim"/>
              </a:rPr>
              <a:t> </a:t>
            </a:r>
            <a:r>
              <a:rPr lang="ko-KR" altLang="en-US" sz="1200" spc="80" dirty="0">
                <a:latin typeface="LexiGulim"/>
                <a:cs typeface="LexiGulim"/>
              </a:rPr>
              <a:t>형식의</a:t>
            </a:r>
            <a:r>
              <a:rPr lang="ko-KR" altLang="en-US" sz="1200" spc="-20" dirty="0">
                <a:latin typeface="LexiGulim"/>
                <a:cs typeface="LexiGulim"/>
              </a:rPr>
              <a:t> </a:t>
            </a:r>
            <a:r>
              <a:rPr lang="ko-KR" altLang="en-US" sz="1200" spc="135" dirty="0">
                <a:latin typeface="LexiGulim"/>
                <a:cs typeface="LexiGulim"/>
              </a:rPr>
              <a:t>소통∙교감  </a:t>
            </a:r>
            <a:r>
              <a:rPr lang="ko-KR" altLang="en-US" sz="1200" spc="75" dirty="0">
                <a:latin typeface="LexiGulim"/>
                <a:cs typeface="LexiGulim"/>
              </a:rPr>
              <a:t>뮤지컬</a:t>
            </a:r>
            <a:endParaRPr lang="ko-KR" altLang="en-US" sz="1200" dirty="0">
              <a:latin typeface="LexiGulim"/>
              <a:cs typeface="LexiGulim"/>
            </a:endParaRPr>
          </a:p>
        </p:txBody>
      </p:sp>
      <p:sp>
        <p:nvSpPr>
          <p:cNvPr id="14" name="object 55"/>
          <p:cNvSpPr/>
          <p:nvPr/>
        </p:nvSpPr>
        <p:spPr>
          <a:xfrm>
            <a:off x="5572132" y="1857364"/>
            <a:ext cx="2928958" cy="32361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바른고딕" pitchFamily="50" charset="-127"/>
              <a:ea typeface="나눔바른고딕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20578"/>
            <a:ext cx="1505540" cy="400110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※ </a:t>
            </a:r>
            <a:r>
              <a:rPr lang="ko-KR" altLang="en-US" sz="2000" b="1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tx1">
                      <a:lumMod val="75000"/>
                      <a:lumOff val="25000"/>
                    </a:schemeClr>
                  </a:outerShdw>
                </a:effectLst>
                <a:latin typeface="+mn-ea"/>
              </a:rPr>
              <a:t>시놉시스</a:t>
            </a:r>
            <a:endParaRPr lang="ko-KR" altLang="en-US" sz="2000" b="1" dirty="0">
              <a:solidFill>
                <a:schemeClr val="bg1"/>
              </a:solidFill>
              <a:effectLst>
                <a:outerShdw blurRad="50800" dist="50800" dir="5400000" algn="ctr" rotWithShape="0">
                  <a:schemeClr val="tx1">
                    <a:lumMod val="75000"/>
                    <a:lumOff val="25000"/>
                  </a:schemeClr>
                </a:outerShdw>
              </a:effectLst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1571612"/>
            <a:ext cx="6357982" cy="4557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52069" algn="ctr">
              <a:lnSpc>
                <a:spcPct val="149700"/>
              </a:lnSpc>
              <a:spcBef>
                <a:spcPts val="35"/>
              </a:spcBef>
              <a:tabLst>
                <a:tab pos="52705" algn="l"/>
              </a:tabLst>
            </a:pPr>
            <a:r>
              <a:rPr lang="ko-KR" altLang="en-US" spc="25" dirty="0">
                <a:latin typeface="LexiGulim"/>
                <a:cs typeface="LexiGulim"/>
              </a:rPr>
              <a:t>개성</a:t>
            </a:r>
            <a:r>
              <a:rPr lang="ko-KR" altLang="en-US" spc="-35" dirty="0">
                <a:latin typeface="LexiGulim"/>
                <a:cs typeface="LexiGulim"/>
              </a:rPr>
              <a:t> </a:t>
            </a:r>
            <a:r>
              <a:rPr lang="ko-KR" altLang="en-US" spc="30" dirty="0">
                <a:latin typeface="LexiGulim"/>
                <a:cs typeface="LexiGulim"/>
              </a:rPr>
              <a:t>만점의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15" dirty="0">
                <a:latin typeface="LexiGulim"/>
                <a:cs typeface="LexiGulim"/>
              </a:rPr>
              <a:t>다양한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30" dirty="0">
                <a:latin typeface="LexiGulim"/>
                <a:cs typeface="LexiGulim"/>
              </a:rPr>
              <a:t>교통수단들이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40" dirty="0">
                <a:latin typeface="LexiGulim"/>
                <a:cs typeface="LexiGulim"/>
              </a:rPr>
              <a:t>열심히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20" dirty="0">
                <a:latin typeface="LexiGulim"/>
                <a:cs typeface="LexiGulim"/>
              </a:rPr>
              <a:t>맡은</a:t>
            </a:r>
            <a:r>
              <a:rPr lang="ko-KR" altLang="en-US" spc="-30" dirty="0">
                <a:latin typeface="LexiGulim"/>
                <a:cs typeface="LexiGulim"/>
              </a:rPr>
              <a:t> </a:t>
            </a:r>
            <a:r>
              <a:rPr lang="ko-KR" altLang="en-US" spc="35" dirty="0">
                <a:latin typeface="LexiGulim"/>
                <a:cs typeface="LexiGulim"/>
              </a:rPr>
              <a:t>일을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25" dirty="0">
                <a:latin typeface="LexiGulim"/>
                <a:cs typeface="LexiGulim"/>
              </a:rPr>
              <a:t>하며</a:t>
            </a:r>
            <a:r>
              <a:rPr lang="ko-KR" altLang="en-US" spc="-35" dirty="0">
                <a:latin typeface="LexiGulim"/>
                <a:cs typeface="LexiGulim"/>
              </a:rPr>
              <a:t> </a:t>
            </a:r>
            <a:r>
              <a:rPr lang="ko-KR" altLang="en-US" spc="30" dirty="0">
                <a:latin typeface="LexiGulim"/>
                <a:cs typeface="LexiGulim"/>
              </a:rPr>
              <a:t>사이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20" dirty="0">
                <a:latin typeface="LexiGulim"/>
                <a:cs typeface="LexiGulim"/>
              </a:rPr>
              <a:t>좋게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30" dirty="0">
                <a:latin typeface="LexiGulim"/>
                <a:cs typeface="LexiGulim"/>
              </a:rPr>
              <a:t>어울려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20" dirty="0">
                <a:latin typeface="LexiGulim"/>
                <a:cs typeface="LexiGulim"/>
              </a:rPr>
              <a:t>살아가고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35" dirty="0">
                <a:latin typeface="LexiGulim"/>
                <a:cs typeface="LexiGulim"/>
              </a:rPr>
              <a:t>있는</a:t>
            </a:r>
            <a:r>
              <a:rPr lang="ko-KR" altLang="en-US" spc="-30" dirty="0">
                <a:latin typeface="LexiGulim"/>
                <a:cs typeface="LexiGulim"/>
              </a:rPr>
              <a:t> </a:t>
            </a:r>
            <a:endParaRPr lang="en-US" altLang="ko-KR" spc="-30" dirty="0">
              <a:latin typeface="LexiGulim"/>
              <a:cs typeface="LexiGulim"/>
            </a:endParaRPr>
          </a:p>
          <a:p>
            <a:pPr marL="12700" marR="52069" algn="ctr">
              <a:lnSpc>
                <a:spcPct val="149700"/>
              </a:lnSpc>
              <a:spcBef>
                <a:spcPts val="35"/>
              </a:spcBef>
              <a:tabLst>
                <a:tab pos="52705" algn="l"/>
              </a:tabLst>
            </a:pPr>
            <a:r>
              <a:rPr lang="ko-KR" altLang="en-US" spc="20" dirty="0">
                <a:latin typeface="Arial"/>
                <a:cs typeface="Arial"/>
              </a:rPr>
              <a:t>‘</a:t>
            </a:r>
            <a:r>
              <a:rPr lang="ko-KR" altLang="en-US" spc="20" dirty="0">
                <a:latin typeface="LexiGulim"/>
                <a:cs typeface="LexiGulim"/>
              </a:rPr>
              <a:t>서울시티</a:t>
            </a:r>
            <a:r>
              <a:rPr lang="ko-KR" altLang="en-US" spc="20" dirty="0">
                <a:latin typeface="Arial"/>
                <a:cs typeface="Arial"/>
              </a:rPr>
              <a:t>’  ‘</a:t>
            </a:r>
            <a:r>
              <a:rPr lang="ko-KR" altLang="en-US" spc="20" dirty="0">
                <a:latin typeface="LexiGulim"/>
                <a:cs typeface="LexiGulim"/>
              </a:rPr>
              <a:t>꼬마버스</a:t>
            </a:r>
            <a:r>
              <a:rPr lang="ko-KR" altLang="en-US" spc="-30" dirty="0">
                <a:latin typeface="LexiGulim"/>
                <a:cs typeface="LexiGulim"/>
              </a:rPr>
              <a:t> </a:t>
            </a:r>
            <a:r>
              <a:rPr lang="ko-KR" altLang="en-US" spc="15" dirty="0">
                <a:latin typeface="LexiGulim"/>
                <a:cs typeface="LexiGulim"/>
              </a:rPr>
              <a:t>타요</a:t>
            </a:r>
            <a:r>
              <a:rPr lang="ko-KR" altLang="en-US" spc="15" dirty="0">
                <a:latin typeface="Arial"/>
                <a:cs typeface="Arial"/>
              </a:rPr>
              <a:t>’</a:t>
            </a:r>
            <a:r>
              <a:rPr lang="ko-KR" altLang="en-US" spc="15" dirty="0">
                <a:latin typeface="LexiGulim"/>
                <a:cs typeface="LexiGulim"/>
              </a:rPr>
              <a:t>는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30" dirty="0">
                <a:latin typeface="LexiGulim"/>
                <a:cs typeface="LexiGulim"/>
              </a:rPr>
              <a:t>이제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15" dirty="0">
                <a:latin typeface="LexiGulim"/>
                <a:cs typeface="LexiGulim"/>
              </a:rPr>
              <a:t>막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30" dirty="0">
                <a:latin typeface="LexiGulim"/>
                <a:cs typeface="LexiGulim"/>
              </a:rPr>
              <a:t>시내버스로서의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endParaRPr lang="en-US" altLang="ko-KR" spc="-25" dirty="0">
              <a:latin typeface="LexiGulim"/>
              <a:cs typeface="LexiGulim"/>
            </a:endParaRPr>
          </a:p>
          <a:p>
            <a:pPr marL="12700" marR="52069" algn="ctr">
              <a:lnSpc>
                <a:spcPct val="149700"/>
              </a:lnSpc>
              <a:spcBef>
                <a:spcPts val="35"/>
              </a:spcBef>
              <a:tabLst>
                <a:tab pos="52705" algn="l"/>
              </a:tabLst>
            </a:pPr>
            <a:r>
              <a:rPr lang="ko-KR" altLang="en-US" spc="25" dirty="0">
                <a:latin typeface="LexiGulim"/>
                <a:cs typeface="LexiGulim"/>
              </a:rPr>
              <a:t>자격을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35" dirty="0">
                <a:latin typeface="LexiGulim"/>
                <a:cs typeface="LexiGulim"/>
              </a:rPr>
              <a:t>얻어</a:t>
            </a:r>
            <a:r>
              <a:rPr lang="ko-KR" altLang="en-US" spc="-35" dirty="0">
                <a:latin typeface="LexiGulim"/>
                <a:cs typeface="LexiGulim"/>
              </a:rPr>
              <a:t> </a:t>
            </a:r>
            <a:r>
              <a:rPr lang="ko-KR" altLang="en-US" spc="25" dirty="0">
                <a:latin typeface="LexiGulim"/>
                <a:cs typeface="LexiGulim"/>
              </a:rPr>
              <a:t>운행을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25" dirty="0">
                <a:latin typeface="LexiGulim"/>
                <a:cs typeface="LexiGulim"/>
              </a:rPr>
              <a:t>시작한</a:t>
            </a:r>
            <a:r>
              <a:rPr lang="ko-KR" altLang="en-US" spc="-30" dirty="0">
                <a:latin typeface="LexiGulim"/>
                <a:cs typeface="LexiGulim"/>
              </a:rPr>
              <a:t> </a:t>
            </a:r>
            <a:r>
              <a:rPr lang="ko-KR" altLang="en-US" spc="25" dirty="0">
                <a:latin typeface="LexiGulim"/>
                <a:cs typeface="LexiGulim"/>
              </a:rPr>
              <a:t>새내기입니다</a:t>
            </a:r>
            <a:r>
              <a:rPr lang="en-US" altLang="ko-KR" spc="25" dirty="0">
                <a:latin typeface="Arial"/>
                <a:cs typeface="Arial"/>
              </a:rPr>
              <a:t>.</a:t>
            </a:r>
            <a:endParaRPr lang="ko-KR" altLang="en-US" dirty="0">
              <a:latin typeface="Arial"/>
              <a:cs typeface="Arial"/>
            </a:endParaRPr>
          </a:p>
          <a:p>
            <a:pPr marL="12700" marR="5080" algn="ctr">
              <a:lnSpc>
                <a:spcPct val="151700"/>
              </a:lnSpc>
            </a:pPr>
            <a:r>
              <a:rPr lang="ko-KR" altLang="en-US" spc="30" dirty="0">
                <a:latin typeface="LexiGulim"/>
                <a:cs typeface="LexiGulim"/>
              </a:rPr>
              <a:t>아직은</a:t>
            </a:r>
            <a:r>
              <a:rPr lang="ko-KR" altLang="en-US" spc="-30" dirty="0">
                <a:latin typeface="LexiGulim"/>
                <a:cs typeface="LexiGulim"/>
              </a:rPr>
              <a:t> </a:t>
            </a:r>
            <a:r>
              <a:rPr lang="ko-KR" altLang="en-US" spc="15" dirty="0">
                <a:latin typeface="LexiGulim"/>
                <a:cs typeface="LexiGulim"/>
              </a:rPr>
              <a:t>매사에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25" dirty="0">
                <a:latin typeface="LexiGulim"/>
                <a:cs typeface="LexiGulim"/>
              </a:rPr>
              <a:t>서툴지만</a:t>
            </a:r>
            <a:r>
              <a:rPr lang="en-US" altLang="ko-KR" spc="25" dirty="0">
                <a:latin typeface="Arial"/>
                <a:cs typeface="Arial"/>
              </a:rPr>
              <a:t>,</a:t>
            </a:r>
            <a:r>
              <a:rPr lang="ko-KR" altLang="en-US" spc="-5" dirty="0">
                <a:latin typeface="Arial"/>
                <a:cs typeface="Arial"/>
              </a:rPr>
              <a:t> </a:t>
            </a:r>
            <a:r>
              <a:rPr lang="ko-KR" altLang="en-US" spc="25" dirty="0">
                <a:latin typeface="LexiGulim"/>
                <a:cs typeface="LexiGulim"/>
              </a:rPr>
              <a:t>훌륭한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25" dirty="0">
                <a:latin typeface="LexiGulim"/>
                <a:cs typeface="LexiGulim"/>
              </a:rPr>
              <a:t>시내버스가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25" dirty="0">
                <a:latin typeface="LexiGulim"/>
                <a:cs typeface="LexiGulim"/>
              </a:rPr>
              <a:t>되겠다는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endParaRPr lang="en-US" altLang="ko-KR" spc="-25" dirty="0">
              <a:latin typeface="LexiGulim"/>
              <a:cs typeface="LexiGulim"/>
            </a:endParaRPr>
          </a:p>
          <a:p>
            <a:pPr marL="12700" marR="5080" algn="ctr">
              <a:lnSpc>
                <a:spcPct val="151700"/>
              </a:lnSpc>
            </a:pPr>
            <a:r>
              <a:rPr lang="ko-KR" altLang="en-US" spc="30" dirty="0">
                <a:latin typeface="LexiGulim"/>
                <a:cs typeface="LexiGulim"/>
              </a:rPr>
              <a:t>의지만큼은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30" dirty="0">
                <a:latin typeface="LexiGulim"/>
                <a:cs typeface="LexiGulim"/>
              </a:rPr>
              <a:t>누구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25" dirty="0">
                <a:latin typeface="LexiGulim"/>
                <a:cs typeface="LexiGulim"/>
              </a:rPr>
              <a:t>못지않게</a:t>
            </a:r>
            <a:r>
              <a:rPr lang="ko-KR" altLang="en-US" spc="-35" dirty="0">
                <a:latin typeface="LexiGulim"/>
                <a:cs typeface="LexiGulim"/>
              </a:rPr>
              <a:t> </a:t>
            </a:r>
            <a:r>
              <a:rPr lang="ko-KR" altLang="en-US" spc="15" dirty="0">
                <a:latin typeface="LexiGulim"/>
                <a:cs typeface="LexiGulim"/>
              </a:rPr>
              <a:t>강한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15" dirty="0">
                <a:latin typeface="Arial"/>
                <a:cs typeface="Arial"/>
              </a:rPr>
              <a:t>‘</a:t>
            </a:r>
            <a:r>
              <a:rPr lang="ko-KR" altLang="en-US" spc="15" dirty="0">
                <a:latin typeface="LexiGulim"/>
                <a:cs typeface="LexiGulim"/>
              </a:rPr>
              <a:t>타요</a:t>
            </a:r>
            <a:r>
              <a:rPr lang="ko-KR" altLang="en-US" spc="15" dirty="0">
                <a:latin typeface="Arial"/>
                <a:cs typeface="Arial"/>
              </a:rPr>
              <a:t>’</a:t>
            </a:r>
            <a:r>
              <a:rPr lang="ko-KR" altLang="en-US" spc="15" dirty="0">
                <a:latin typeface="LexiGulim"/>
                <a:cs typeface="LexiGulim"/>
              </a:rPr>
              <a:t>는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20" dirty="0">
                <a:latin typeface="LexiGulim"/>
                <a:cs typeface="LexiGulim"/>
              </a:rPr>
              <a:t>같은</a:t>
            </a:r>
            <a:r>
              <a:rPr lang="ko-KR" altLang="en-US" spc="-30" dirty="0">
                <a:latin typeface="LexiGulim"/>
                <a:cs typeface="LexiGulim"/>
              </a:rPr>
              <a:t> </a:t>
            </a:r>
            <a:endParaRPr lang="en-US" altLang="ko-KR" spc="-30" dirty="0">
              <a:latin typeface="LexiGulim"/>
              <a:cs typeface="LexiGulim"/>
            </a:endParaRPr>
          </a:p>
          <a:p>
            <a:pPr marL="12700" marR="5080" algn="ctr">
              <a:lnSpc>
                <a:spcPct val="151700"/>
              </a:lnSpc>
            </a:pPr>
            <a:r>
              <a:rPr lang="ko-KR" altLang="en-US" spc="30" dirty="0">
                <a:latin typeface="LexiGulim"/>
                <a:cs typeface="LexiGulim"/>
              </a:rPr>
              <a:t>버스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30" dirty="0">
                <a:latin typeface="LexiGulim"/>
                <a:cs typeface="LexiGulim"/>
              </a:rPr>
              <a:t>친구들인  </a:t>
            </a:r>
            <a:r>
              <a:rPr lang="ko-KR" altLang="en-US" spc="10" dirty="0">
                <a:latin typeface="Arial"/>
                <a:cs typeface="Arial"/>
              </a:rPr>
              <a:t>‘</a:t>
            </a:r>
            <a:r>
              <a:rPr lang="ko-KR" altLang="en-US" spc="10" dirty="0" err="1">
                <a:latin typeface="LexiGulim"/>
                <a:cs typeface="LexiGulim"/>
              </a:rPr>
              <a:t>로기</a:t>
            </a:r>
            <a:r>
              <a:rPr lang="ko-KR" altLang="en-US" spc="10" dirty="0">
                <a:latin typeface="Arial"/>
                <a:cs typeface="Arial"/>
              </a:rPr>
              <a:t>’</a:t>
            </a:r>
            <a:r>
              <a:rPr lang="en-US" altLang="ko-KR" spc="10" dirty="0">
                <a:latin typeface="Arial"/>
                <a:cs typeface="Arial"/>
              </a:rPr>
              <a:t>, ‘</a:t>
            </a:r>
            <a:r>
              <a:rPr lang="ko-KR" altLang="en-US" spc="10" dirty="0">
                <a:latin typeface="LexiGulim"/>
                <a:cs typeface="LexiGulim"/>
              </a:rPr>
              <a:t>라니</a:t>
            </a:r>
            <a:r>
              <a:rPr lang="ko-KR" altLang="en-US" spc="10" dirty="0">
                <a:latin typeface="Arial"/>
                <a:cs typeface="Arial"/>
              </a:rPr>
              <a:t>’</a:t>
            </a:r>
            <a:r>
              <a:rPr lang="en-US" altLang="ko-KR" spc="10" dirty="0">
                <a:latin typeface="Arial"/>
                <a:cs typeface="Arial"/>
              </a:rPr>
              <a:t>, </a:t>
            </a:r>
            <a:r>
              <a:rPr lang="ko-KR" altLang="en-US" spc="15" dirty="0">
                <a:latin typeface="Arial"/>
                <a:cs typeface="Arial"/>
              </a:rPr>
              <a:t>‘</a:t>
            </a:r>
            <a:r>
              <a:rPr lang="ko-KR" altLang="en-US" spc="15" dirty="0">
                <a:latin typeface="LexiGulim"/>
                <a:cs typeface="LexiGulim"/>
              </a:rPr>
              <a:t>가니</a:t>
            </a:r>
            <a:r>
              <a:rPr lang="ko-KR" altLang="en-US" spc="15" dirty="0">
                <a:latin typeface="Arial"/>
                <a:cs typeface="Arial"/>
              </a:rPr>
              <a:t>’</a:t>
            </a:r>
            <a:r>
              <a:rPr lang="ko-KR" altLang="en-US" spc="15" dirty="0">
                <a:latin typeface="LexiGulim"/>
                <a:cs typeface="LexiGulim"/>
              </a:rPr>
              <a:t>와 </a:t>
            </a:r>
            <a:endParaRPr lang="en-US" altLang="ko-KR" spc="15" dirty="0">
              <a:latin typeface="LexiGulim"/>
              <a:cs typeface="LexiGulim"/>
            </a:endParaRPr>
          </a:p>
          <a:p>
            <a:pPr marL="12700" marR="5080" algn="ctr">
              <a:lnSpc>
                <a:spcPct val="151700"/>
              </a:lnSpc>
            </a:pPr>
            <a:r>
              <a:rPr lang="ko-KR" altLang="en-US" spc="20" dirty="0">
                <a:latin typeface="LexiGulim"/>
                <a:cs typeface="LexiGulim"/>
              </a:rPr>
              <a:t>꼬마 </a:t>
            </a:r>
            <a:r>
              <a:rPr lang="ko-KR" altLang="en-US" spc="30" dirty="0">
                <a:latin typeface="LexiGulim"/>
                <a:cs typeface="LexiGulim"/>
              </a:rPr>
              <a:t>택시 </a:t>
            </a:r>
            <a:r>
              <a:rPr lang="ko-KR" altLang="en-US" spc="10" dirty="0">
                <a:latin typeface="Arial"/>
                <a:cs typeface="Arial"/>
              </a:rPr>
              <a:t>‘</a:t>
            </a:r>
            <a:r>
              <a:rPr lang="ko-KR" altLang="en-US" spc="10" dirty="0">
                <a:latin typeface="LexiGulim"/>
                <a:cs typeface="LexiGulim"/>
              </a:rPr>
              <a:t>누리</a:t>
            </a:r>
            <a:r>
              <a:rPr lang="ko-KR" altLang="en-US" spc="10" dirty="0">
                <a:latin typeface="Arial"/>
                <a:cs typeface="Arial"/>
              </a:rPr>
              <a:t>’</a:t>
            </a:r>
            <a:r>
              <a:rPr lang="en-US" altLang="ko-KR" spc="10" dirty="0">
                <a:latin typeface="Arial"/>
                <a:cs typeface="Arial"/>
              </a:rPr>
              <a:t>, </a:t>
            </a:r>
            <a:r>
              <a:rPr lang="ko-KR" altLang="en-US" spc="20" dirty="0">
                <a:latin typeface="LexiGulim"/>
                <a:cs typeface="LexiGulim"/>
              </a:rPr>
              <a:t>경찰차 </a:t>
            </a:r>
            <a:r>
              <a:rPr lang="ko-KR" altLang="en-US" spc="10" dirty="0">
                <a:latin typeface="Arial"/>
                <a:cs typeface="Arial"/>
              </a:rPr>
              <a:t>‘</a:t>
            </a:r>
            <a:r>
              <a:rPr lang="ko-KR" altLang="en-US" spc="10" dirty="0" err="1">
                <a:latin typeface="LexiGulim"/>
                <a:cs typeface="LexiGulim"/>
              </a:rPr>
              <a:t>패트</a:t>
            </a:r>
            <a:r>
              <a:rPr lang="ko-KR" altLang="en-US" spc="10" dirty="0">
                <a:latin typeface="Arial"/>
                <a:cs typeface="Arial"/>
              </a:rPr>
              <a:t>’</a:t>
            </a:r>
            <a:r>
              <a:rPr lang="ko-KR" altLang="en-US" spc="10" dirty="0" err="1">
                <a:latin typeface="LexiGulim"/>
                <a:cs typeface="LexiGulim"/>
              </a:rPr>
              <a:t>를</a:t>
            </a:r>
            <a:r>
              <a:rPr lang="ko-KR" altLang="en-US" spc="10" dirty="0">
                <a:latin typeface="LexiGulim"/>
                <a:cs typeface="LexiGulim"/>
              </a:rPr>
              <a:t> </a:t>
            </a:r>
            <a:r>
              <a:rPr lang="ko-KR" altLang="en-US" spc="30" dirty="0">
                <a:latin typeface="LexiGulim"/>
                <a:cs typeface="LexiGulim"/>
              </a:rPr>
              <a:t>비롯한 </a:t>
            </a:r>
            <a:r>
              <a:rPr lang="ko-KR" altLang="en-US" spc="15" dirty="0">
                <a:latin typeface="LexiGulim"/>
                <a:cs typeface="LexiGulim"/>
              </a:rPr>
              <a:t>다양한 </a:t>
            </a:r>
            <a:endParaRPr lang="en-US" altLang="ko-KR" spc="15" dirty="0">
              <a:latin typeface="LexiGulim"/>
              <a:cs typeface="LexiGulim"/>
            </a:endParaRPr>
          </a:p>
          <a:p>
            <a:pPr marL="12700" marR="5080" algn="ctr">
              <a:lnSpc>
                <a:spcPct val="151700"/>
              </a:lnSpc>
            </a:pPr>
            <a:r>
              <a:rPr lang="ko-KR" altLang="en-US" spc="20" dirty="0">
                <a:latin typeface="LexiGulim"/>
                <a:cs typeface="LexiGulim"/>
              </a:rPr>
              <a:t>자동차 </a:t>
            </a:r>
            <a:r>
              <a:rPr lang="ko-KR" altLang="en-US" spc="30" dirty="0">
                <a:latin typeface="LexiGulim"/>
                <a:cs typeface="LexiGulim"/>
              </a:rPr>
              <a:t>친구들과 </a:t>
            </a:r>
            <a:r>
              <a:rPr lang="ko-KR" altLang="en-US" spc="15" dirty="0">
                <a:latin typeface="LexiGulim"/>
                <a:cs typeface="LexiGulim"/>
              </a:rPr>
              <a:t>함께 </a:t>
            </a:r>
            <a:r>
              <a:rPr lang="ko-KR" altLang="en-US" spc="25" dirty="0">
                <a:latin typeface="Arial"/>
                <a:cs typeface="Arial"/>
              </a:rPr>
              <a:t>‘</a:t>
            </a:r>
            <a:r>
              <a:rPr lang="ko-KR" altLang="en-US" spc="25" dirty="0">
                <a:latin typeface="LexiGulim"/>
                <a:cs typeface="LexiGulim"/>
              </a:rPr>
              <a:t>서울시티</a:t>
            </a:r>
            <a:r>
              <a:rPr lang="ko-KR" altLang="en-US" spc="25" dirty="0">
                <a:latin typeface="Arial"/>
                <a:cs typeface="Arial"/>
              </a:rPr>
              <a:t>’</a:t>
            </a:r>
            <a:r>
              <a:rPr lang="ko-KR" altLang="en-US" spc="25" dirty="0">
                <a:latin typeface="LexiGulim"/>
                <a:cs typeface="LexiGulim"/>
              </a:rPr>
              <a:t>의 </a:t>
            </a:r>
            <a:r>
              <a:rPr lang="ko-KR" altLang="en-US" spc="30" dirty="0">
                <a:latin typeface="LexiGulim"/>
                <a:cs typeface="LexiGulim"/>
              </a:rPr>
              <a:t>버스로  </a:t>
            </a:r>
            <a:r>
              <a:rPr lang="ko-KR" altLang="en-US" spc="25" dirty="0">
                <a:latin typeface="LexiGulim"/>
                <a:cs typeface="LexiGulim"/>
              </a:rPr>
              <a:t>활약하면서</a:t>
            </a:r>
            <a:endParaRPr lang="en-US" altLang="ko-KR" spc="25" dirty="0">
              <a:latin typeface="LexiGulim"/>
              <a:cs typeface="LexiGulim"/>
            </a:endParaRPr>
          </a:p>
          <a:p>
            <a:pPr marL="12700" marR="5080" algn="ctr">
              <a:lnSpc>
                <a:spcPct val="151700"/>
              </a:lnSpc>
            </a:pPr>
            <a:r>
              <a:rPr lang="ko-KR" altLang="en-US" spc="-30" dirty="0">
                <a:latin typeface="LexiGulim"/>
                <a:cs typeface="LexiGulim"/>
              </a:rPr>
              <a:t> </a:t>
            </a:r>
            <a:r>
              <a:rPr lang="ko-KR" altLang="en-US" spc="30" dirty="0">
                <a:latin typeface="LexiGulim"/>
                <a:cs typeface="LexiGulim"/>
              </a:rPr>
              <a:t>매일매일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30" dirty="0">
                <a:latin typeface="LexiGulim"/>
                <a:cs typeface="LexiGulim"/>
              </a:rPr>
              <a:t>조금씩</a:t>
            </a:r>
            <a:r>
              <a:rPr lang="ko-KR" altLang="en-US" spc="-35" dirty="0">
                <a:latin typeface="LexiGulim"/>
                <a:cs typeface="LexiGulim"/>
              </a:rPr>
              <a:t> </a:t>
            </a:r>
            <a:r>
              <a:rPr lang="ko-KR" altLang="en-US" spc="20" dirty="0">
                <a:latin typeface="LexiGulim"/>
                <a:cs typeface="LexiGulim"/>
              </a:rPr>
              <a:t>성장해</a:t>
            </a:r>
            <a:r>
              <a:rPr lang="ko-KR" altLang="en-US" spc="-25" dirty="0">
                <a:latin typeface="LexiGulim"/>
                <a:cs typeface="LexiGulim"/>
              </a:rPr>
              <a:t> </a:t>
            </a:r>
            <a:r>
              <a:rPr lang="ko-KR" altLang="en-US" spc="15" dirty="0">
                <a:latin typeface="LexiGulim"/>
                <a:cs typeface="LexiGulim"/>
              </a:rPr>
              <a:t>갑니다</a:t>
            </a:r>
            <a:r>
              <a:rPr lang="en-US" altLang="ko-KR" sz="800" spc="15" dirty="0">
                <a:latin typeface="Arial"/>
                <a:cs typeface="Arial"/>
              </a:rPr>
              <a:t>.</a:t>
            </a:r>
            <a:endParaRPr lang="ko-KR" altLang="en-US" sz="800" dirty="0">
              <a:latin typeface="Arial"/>
              <a:cs typeface="Arial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1481</TotalTime>
  <Words>365</Words>
  <Application>Microsoft Office PowerPoint</Application>
  <PresentationFormat>화면 슬라이드 쇼(4:3)</PresentationFormat>
  <Paragraphs>66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LexiGulim</vt:lpstr>
      <vt:lpstr>Noto Sans CJK JP Medium</vt:lpstr>
      <vt:lpstr>WenQuanYi Micro Hei</vt:lpstr>
      <vt:lpstr>나눔바른고딕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uu</dc:creator>
  <cp:lastModifiedBy>jeong hyunwook</cp:lastModifiedBy>
  <cp:revision>939</cp:revision>
  <dcterms:created xsi:type="dcterms:W3CDTF">2015-04-08T04:51:31Z</dcterms:created>
  <dcterms:modified xsi:type="dcterms:W3CDTF">2022-11-03T22:24:09Z</dcterms:modified>
</cp:coreProperties>
</file>