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"/>
  </p:notesMasterIdLst>
  <p:sldIdLst>
    <p:sldId id="257" r:id="rId2"/>
    <p:sldId id="275" r:id="rId3"/>
    <p:sldId id="271" r:id="rId4"/>
    <p:sldId id="266" r:id="rId5"/>
    <p:sldId id="278" r:id="rId6"/>
    <p:sldId id="280" r:id="rId7"/>
    <p:sldId id="27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868"/>
    <a:srgbClr val="41C6EF"/>
    <a:srgbClr val="70BE44"/>
    <a:srgbClr val="FF66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0" autoAdjust="0"/>
    <p:restoredTop sz="94660"/>
  </p:normalViewPr>
  <p:slideViewPr>
    <p:cSldViewPr>
      <p:cViewPr varScale="1">
        <p:scale>
          <a:sx n="104" d="100"/>
          <a:sy n="104" d="100"/>
        </p:scale>
        <p:origin x="1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5E1BD-5C33-4C27-B3FD-25C120A5AB0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792B-8B70-4AF7-BA86-4E22C910A7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792B-8B70-4AF7-BA86-4E22C910A71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5CBB-75EB-4D53-9CC8-3FF0F3081229}" type="datetimeFigureOut">
              <a:rPr lang="ko-KR" altLang="en-US" smtClean="0"/>
              <a:pPr/>
              <a:t>2023-03-24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F5A9-B1F6-4B32-B382-DA13341A9A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EA89E5D-36A7-A288-ACF6-9B3A1A459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공연개요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20519" y="1476452"/>
            <a:ext cx="46434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>
                <a:latin typeface="+mn-ea"/>
              </a:rPr>
              <a:t>▶ 공 연  명</a:t>
            </a:r>
            <a:r>
              <a:rPr lang="en-US" altLang="ko-KR" sz="1400" b="1" dirty="0">
                <a:latin typeface="+mn-ea"/>
              </a:rPr>
              <a:t>:  </a:t>
            </a:r>
            <a:r>
              <a:rPr lang="ko-KR" altLang="en-US" sz="1400" b="1" spc="-35" dirty="0">
                <a:solidFill>
                  <a:srgbClr val="1C314E"/>
                </a:solidFill>
                <a:latin typeface="WenQuanYi Micro Hei"/>
                <a:cs typeface="WenQuanYi Micro Hei"/>
              </a:rPr>
              <a:t>뮤지컬 </a:t>
            </a:r>
            <a:r>
              <a:rPr lang="ko-KR" altLang="en-US" sz="1400" b="1" spc="-35" dirty="0" err="1">
                <a:solidFill>
                  <a:srgbClr val="1C314E"/>
                </a:solidFill>
                <a:latin typeface="WenQuanYi Micro Hei"/>
                <a:cs typeface="WenQuanYi Micro Hei"/>
              </a:rPr>
              <a:t>급식왕</a:t>
            </a:r>
            <a:r>
              <a:rPr lang="en-US" altLang="ko-KR" sz="1400" b="1" spc="-35" dirty="0">
                <a:solidFill>
                  <a:srgbClr val="1C314E"/>
                </a:solidFill>
                <a:latin typeface="WenQuanYi Micro Hei"/>
                <a:cs typeface="WenQuanYi Micro Hei"/>
              </a:rPr>
              <a:t>(</a:t>
            </a:r>
            <a:r>
              <a:rPr lang="ko-KR" altLang="en-US" sz="1400" b="1" spc="-35" dirty="0" err="1">
                <a:solidFill>
                  <a:srgbClr val="1C314E"/>
                </a:solidFill>
                <a:latin typeface="WenQuanYi Micro Hei"/>
                <a:cs typeface="WenQuanYi Micro Hei"/>
              </a:rPr>
              <a:t>급식걸즈</a:t>
            </a:r>
            <a:r>
              <a:rPr lang="en-US" altLang="ko-KR" sz="1400" b="1" spc="-35" dirty="0">
                <a:solidFill>
                  <a:srgbClr val="1C314E"/>
                </a:solidFill>
                <a:latin typeface="WenQuanYi Micro Hei"/>
                <a:cs typeface="WenQuanYi Micro Hei"/>
              </a:rPr>
              <a:t>) –</a:t>
            </a:r>
            <a:r>
              <a:rPr lang="ko-KR" altLang="en-US" sz="1400" b="1" spc="-35" dirty="0">
                <a:solidFill>
                  <a:srgbClr val="1C314E"/>
                </a:solidFill>
                <a:latin typeface="WenQuanYi Micro Hei"/>
                <a:cs typeface="WenQuanYi Micro Hei"/>
              </a:rPr>
              <a:t>부평아트센터</a:t>
            </a:r>
            <a:endParaRPr lang="en-US" altLang="ko-KR" sz="1400" b="1" spc="-35" dirty="0">
              <a:solidFill>
                <a:srgbClr val="1C314E"/>
              </a:solidFill>
              <a:latin typeface="WenQuanYi Micro Hei"/>
              <a:cs typeface="WenQuanYi Micro Hei"/>
            </a:endParaRPr>
          </a:p>
          <a:p>
            <a:endParaRPr lang="en-US" altLang="ko-KR" sz="1400" b="1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▶ 기      간</a:t>
            </a:r>
            <a:r>
              <a:rPr lang="en-US" altLang="ko-KR" sz="1400" b="1" dirty="0">
                <a:latin typeface="+mn-ea"/>
              </a:rPr>
              <a:t>: 2023.12.30(</a:t>
            </a:r>
            <a:r>
              <a:rPr lang="ko-KR" altLang="en-US" sz="1400" b="1" dirty="0">
                <a:latin typeface="+mn-ea"/>
              </a:rPr>
              <a:t>토</a:t>
            </a:r>
            <a:r>
              <a:rPr lang="en-US" altLang="ko-KR" sz="1400" b="1" dirty="0">
                <a:latin typeface="+mn-ea"/>
              </a:rPr>
              <a:t>)~31(</a:t>
            </a:r>
            <a:r>
              <a:rPr lang="ko-KR" altLang="en-US" sz="1400" b="1" dirty="0">
                <a:latin typeface="+mn-ea"/>
              </a:rPr>
              <a:t>일</a:t>
            </a:r>
            <a:r>
              <a:rPr lang="en-US" altLang="ko-KR" sz="1400" b="1" dirty="0">
                <a:latin typeface="+mn-ea"/>
              </a:rPr>
              <a:t>)</a:t>
            </a:r>
          </a:p>
          <a:p>
            <a:endParaRPr lang="en-US" altLang="ko-KR" sz="1400" b="1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▶ 시      간 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토</a:t>
            </a:r>
            <a:r>
              <a:rPr lang="en-US" altLang="ko-KR" sz="1400" b="1" dirty="0">
                <a:latin typeface="+mn-ea"/>
              </a:rPr>
              <a:t>,</a:t>
            </a:r>
            <a:r>
              <a:rPr lang="ko-KR" altLang="en-US" sz="1400" b="1" dirty="0">
                <a:latin typeface="+mn-ea"/>
              </a:rPr>
              <a:t>일 </a:t>
            </a:r>
            <a:r>
              <a:rPr lang="en-US" altLang="ko-KR" sz="1400" b="1" dirty="0">
                <a:latin typeface="+mn-ea"/>
              </a:rPr>
              <a:t>– 11</a:t>
            </a:r>
            <a:r>
              <a:rPr lang="ko-KR" altLang="en-US" sz="1400" b="1" dirty="0">
                <a:latin typeface="+mn-ea"/>
              </a:rPr>
              <a:t>시</a:t>
            </a:r>
            <a:r>
              <a:rPr lang="en-US" altLang="ko-KR" sz="1400" b="1" dirty="0">
                <a:latin typeface="+mn-ea"/>
              </a:rPr>
              <a:t>, 2</a:t>
            </a:r>
            <a:r>
              <a:rPr lang="ko-KR" altLang="en-US" sz="1400" b="1" dirty="0">
                <a:latin typeface="+mn-ea"/>
              </a:rPr>
              <a:t>시</a:t>
            </a:r>
            <a:r>
              <a:rPr lang="en-US" altLang="ko-KR" sz="1400" b="1" dirty="0">
                <a:latin typeface="+mn-ea"/>
              </a:rPr>
              <a:t>, 4</a:t>
            </a:r>
            <a:r>
              <a:rPr lang="ko-KR" altLang="en-US" sz="1400" b="1" dirty="0">
                <a:latin typeface="+mn-ea"/>
              </a:rPr>
              <a:t>시</a:t>
            </a:r>
            <a:r>
              <a:rPr lang="en-US" altLang="ko-KR" sz="1400" b="1" dirty="0">
                <a:latin typeface="+mn-ea"/>
              </a:rPr>
              <a:t>30</a:t>
            </a:r>
            <a:r>
              <a:rPr lang="ko-KR" altLang="en-US" sz="1400" b="1" dirty="0">
                <a:latin typeface="+mn-ea"/>
              </a:rPr>
              <a:t>분 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ko-KR" altLang="en-US" sz="1400" b="1" dirty="0">
                <a:latin typeface="+mn-ea"/>
              </a:rPr>
              <a:t>총</a:t>
            </a:r>
            <a:r>
              <a:rPr lang="en-US" altLang="ko-KR" sz="1400" b="1" dirty="0">
                <a:latin typeface="+mn-ea"/>
              </a:rPr>
              <a:t>6</a:t>
            </a:r>
            <a:r>
              <a:rPr lang="ko-KR" altLang="en-US" sz="1400" b="1" dirty="0">
                <a:latin typeface="+mn-ea"/>
              </a:rPr>
              <a:t>회</a:t>
            </a:r>
            <a:r>
              <a:rPr lang="en-US" altLang="ko-KR" sz="1400" b="1" dirty="0">
                <a:latin typeface="+mn-ea"/>
              </a:rPr>
              <a:t>)</a:t>
            </a:r>
          </a:p>
          <a:p>
            <a:endParaRPr lang="en-US" altLang="ko-KR" sz="1400" b="1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▶ 장      소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부평아트센터 </a:t>
            </a:r>
            <a:r>
              <a:rPr lang="ko-KR" altLang="en-US" sz="1400" b="1" dirty="0" err="1">
                <a:latin typeface="+mn-ea"/>
              </a:rPr>
              <a:t>해누리극장</a:t>
            </a:r>
            <a:endParaRPr lang="en-US" altLang="ko-KR" sz="1400" b="1" dirty="0">
              <a:latin typeface="+mn-ea"/>
            </a:endParaRPr>
          </a:p>
          <a:p>
            <a:endParaRPr lang="en-US" altLang="ko-KR" sz="1400" b="1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▶ 티켓가격 </a:t>
            </a:r>
            <a:r>
              <a:rPr lang="en-US" altLang="ko-KR" sz="1400" b="1" dirty="0">
                <a:latin typeface="+mn-ea"/>
              </a:rPr>
              <a:t>:  VIP</a:t>
            </a:r>
            <a:r>
              <a:rPr lang="ko-KR" altLang="en-US" sz="1400" b="1" dirty="0">
                <a:latin typeface="+mn-ea"/>
              </a:rPr>
              <a:t>석 </a:t>
            </a:r>
            <a:r>
              <a:rPr lang="en-US" altLang="ko-KR" sz="1400" b="1" dirty="0">
                <a:latin typeface="+mn-ea"/>
              </a:rPr>
              <a:t>70,000</a:t>
            </a:r>
            <a:r>
              <a:rPr lang="ko-KR" altLang="en-US" sz="1400" b="1" dirty="0">
                <a:latin typeface="+mn-ea"/>
              </a:rPr>
              <a:t>원 </a:t>
            </a:r>
            <a:endParaRPr lang="en-US" altLang="ko-KR" sz="1400" b="1" dirty="0">
              <a:latin typeface="+mn-ea"/>
            </a:endParaRPr>
          </a:p>
          <a:p>
            <a:r>
              <a:rPr lang="en-US" altLang="ko-KR" sz="1400" b="1" dirty="0">
                <a:latin typeface="+mn-ea"/>
              </a:rPr>
              <a:t>                   R</a:t>
            </a:r>
            <a:r>
              <a:rPr lang="ko-KR" altLang="en-US" sz="1400" b="1" dirty="0">
                <a:latin typeface="+mn-ea"/>
              </a:rPr>
              <a:t>석 </a:t>
            </a:r>
            <a:r>
              <a:rPr lang="en-US" altLang="ko-KR" sz="1400" b="1" dirty="0">
                <a:latin typeface="+mn-ea"/>
              </a:rPr>
              <a:t>60,000</a:t>
            </a:r>
            <a:r>
              <a:rPr lang="ko-KR" altLang="en-US" sz="1400" b="1" dirty="0">
                <a:latin typeface="+mn-ea"/>
              </a:rPr>
              <a:t>원</a:t>
            </a:r>
            <a:endParaRPr lang="en-US" altLang="ko-KR" sz="1400" b="1" dirty="0">
              <a:latin typeface="+mn-ea"/>
            </a:endParaRPr>
          </a:p>
          <a:p>
            <a:endParaRPr lang="en-US" altLang="ko-KR" sz="1400" b="1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▶ 예매문의 </a:t>
            </a:r>
            <a:r>
              <a:rPr lang="en-US" altLang="ko-KR" sz="1400" b="1" dirty="0">
                <a:latin typeface="+mn-ea"/>
              </a:rPr>
              <a:t>:  070-4700-9095</a:t>
            </a:r>
          </a:p>
          <a:p>
            <a:endParaRPr lang="en-US" altLang="ko-KR" sz="1400" b="1" dirty="0">
              <a:latin typeface="+mn-ea"/>
            </a:endParaRPr>
          </a:p>
          <a:p>
            <a:r>
              <a:rPr lang="ko-KR" altLang="en-US" sz="1400" b="1" dirty="0">
                <a:latin typeface="+mn-ea"/>
              </a:rPr>
              <a:t>▶ 주최</a:t>
            </a:r>
            <a:r>
              <a:rPr lang="en-US" altLang="ko-KR" sz="1400" b="1" dirty="0">
                <a:latin typeface="+mn-ea"/>
              </a:rPr>
              <a:t>·</a:t>
            </a:r>
            <a:r>
              <a:rPr lang="ko-KR" altLang="en-US" sz="1400" b="1" dirty="0">
                <a:latin typeface="+mn-ea"/>
              </a:rPr>
              <a:t>주관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 err="1">
                <a:latin typeface="+mn-ea"/>
              </a:rPr>
              <a:t>아리커뮤니케이션즈</a:t>
            </a:r>
            <a:endParaRPr lang="en-US" altLang="ko-KR" sz="1400" b="1" dirty="0">
              <a:latin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96A91CF-43AC-2FE3-9D28-EAB2F299F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1463"/>
            <a:ext cx="4283968" cy="60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7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공연소개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A5493AC-A4E0-AEC2-E123-355933A4E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856"/>
            <a:ext cx="9144000" cy="6082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공연소개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B8DEED-AE43-5744-CD6B-06D3460C3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등장인물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45E342D-5C67-37CA-9AC5-EC995B3CA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764704"/>
            <a:ext cx="669674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2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762021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제작진소개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35CD894-0116-D079-B246-369EBF6D8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3"/>
            <a:ext cx="9144000" cy="6083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578"/>
            <a:ext cx="1505540" cy="40011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※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  <a:latin typeface="+mn-ea"/>
              </a:rPr>
              <a:t>시놉시스</a:t>
            </a:r>
            <a:endParaRPr lang="ko-KR" altLang="en-U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75000"/>
                    <a:lumOff val="25000"/>
                  </a:schemeClr>
                </a:outerShdw>
              </a:effectLst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0C92896-0EF1-65EA-3C0E-9E5D0984A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88</Words>
  <Application>Microsoft Office PowerPoint</Application>
  <PresentationFormat>화면 슬라이드 쇼(4:3)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WenQuanYi Micro Hei</vt:lpstr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uu</dc:creator>
  <cp:lastModifiedBy>아리커뮤니케이션즈3</cp:lastModifiedBy>
  <cp:revision>961</cp:revision>
  <dcterms:created xsi:type="dcterms:W3CDTF">2015-04-08T04:51:31Z</dcterms:created>
  <dcterms:modified xsi:type="dcterms:W3CDTF">2023-03-24T12:06:22Z</dcterms:modified>
</cp:coreProperties>
</file>