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81" r:id="rId13"/>
    <p:sldId id="282" r:id="rId14"/>
    <p:sldId id="264" r:id="rId15"/>
    <p:sldId id="265" r:id="rId16"/>
    <p:sldId id="272" r:id="rId17"/>
    <p:sldId id="284" r:id="rId18"/>
    <p:sldId id="273" r:id="rId19"/>
    <p:sldId id="283" r:id="rId20"/>
    <p:sldId id="278" r:id="rId21"/>
    <p:sldId id="286" r:id="rId22"/>
    <p:sldId id="279" r:id="rId23"/>
    <p:sldId id="280" r:id="rId24"/>
    <p:sldId id="285" r:id="rId2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4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A23230-3E28-49F6-B1D2-240325122842}" type="datetimeFigureOut">
              <a:rPr lang="ko-KR" altLang="en-US" smtClean="0"/>
              <a:t>2020-02-16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F851D-EC21-4446-9168-3679E0CD26A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6872" y="1331640"/>
            <a:ext cx="4536504" cy="2304256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이름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노주완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성별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남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생년월일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:1978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800" dirty="0" err="1" smtClean="0">
                <a:latin typeface="휴먼모음T" pitchFamily="18" charset="-127"/>
                <a:ea typeface="휴먼모음T" pitchFamily="18" charset="-127"/>
              </a:rPr>
              <a:t>이메일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:nohjoowan@naver.com</a:t>
            </a:r>
          </a:p>
          <a:p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HP  :010-2202-9287</a:t>
            </a:r>
          </a:p>
          <a:p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현주소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인천 남동구 구월로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115</a:t>
            </a:r>
            <a:r>
              <a:rPr lang="ko-KR" altLang="en-US" sz="1800" dirty="0" err="1" smtClean="0">
                <a:latin typeface="휴먼모음T" pitchFamily="18" charset="-127"/>
                <a:ea typeface="휴먼모음T" pitchFamily="18" charset="-127"/>
              </a:rPr>
              <a:t>번길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20688" y="179513"/>
            <a:ext cx="5381513" cy="1224135"/>
          </a:xfrm>
        </p:spPr>
        <p:txBody>
          <a:bodyPr/>
          <a:lstStyle/>
          <a:p>
            <a:pPr marL="182880" indent="0" algn="ctr">
              <a:buNone/>
            </a:pPr>
            <a:r>
              <a:rPr lang="ko-KR" altLang="en-US" dirty="0" smtClean="0"/>
              <a:t>이력서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37799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학력 </a:t>
            </a:r>
            <a:r>
              <a:rPr lang="en-US" altLang="ko-KR" sz="2400" u="sng" dirty="0" smtClean="0">
                <a:latin typeface="휴먼모음T" pitchFamily="18" charset="-127"/>
                <a:ea typeface="휴먼모음T" pitchFamily="18" charset="-127"/>
              </a:rPr>
              <a:t>&amp; </a:t>
            </a:r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병역</a:t>
            </a:r>
            <a:endParaRPr lang="ko-KR" altLang="en-US" sz="2400" u="sng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4398366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중산고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-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신구대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방사선과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중퇴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서울 재즈아카데미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베이스과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정규과정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,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고급과정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서울 재즈아카데미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작편곡과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정규과정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국회경비대 전투경찰 경비대대 전역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배움사이버교육원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‘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사회복지학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’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전공 중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594015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경력사</a:t>
            </a:r>
            <a:r>
              <a:rPr lang="ko-KR" altLang="en-US" sz="2400" u="sng" dirty="0">
                <a:latin typeface="휴먼모음T" pitchFamily="18" charset="-127"/>
                <a:ea typeface="휴먼모음T" pitchFamily="18" charset="-127"/>
              </a:rPr>
              <a:t>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64" y="6632937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대방동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Bum’s Studio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어시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엔지니어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마포구 서교동 스타킹 엔터테인먼트 녹음실장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마포구 합정동 프로비트 엔터테인먼트 공동대표 및 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r>
              <a:rPr lang="en-US" altLang="ko-KR" dirty="0"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  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녹음업무 담당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C2Sound 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소속 역삼동 클럽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헤븐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하우스 엔지니어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신촌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릭스튜디오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녹음실장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마포구 성산동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보이스팩토리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프리랜서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작편곡가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압구정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락앤롤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공연장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총괄매니져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음향엔지니어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026" name="Picture 2" descr="C:\Users\nohjo\Downloads\새홀리기\js-노주완-nohjoowan@na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0" y="1187624"/>
            <a:ext cx="19042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365104" y="147565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청와대 행사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문재인 대통령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전국경제투어 대전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한공우주연구원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행사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음향엔지니</a:t>
            </a:r>
            <a:r>
              <a:rPr lang="ko-KR" altLang="en-US" sz="1800" dirty="0">
                <a:latin typeface="나눔고딕" pitchFamily="50" charset="-127"/>
                <a:ea typeface="나눔고딕" pitchFamily="50" charset="-127"/>
              </a:rPr>
              <a:t>어</a:t>
            </a:r>
          </a:p>
        </p:txBody>
      </p:sp>
      <p:pic>
        <p:nvPicPr>
          <p:cNvPr id="6147" name="Picture 3" descr="C:\Users\nohjo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6" y="827584"/>
            <a:ext cx="3961148" cy="2520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부제목 2"/>
          <p:cNvSpPr txBox="1">
            <a:spLocks/>
          </p:cNvSpPr>
          <p:nvPr/>
        </p:nvSpPr>
        <p:spPr>
          <a:xfrm>
            <a:off x="4365104" y="435597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세종문화회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관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행사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보훈무용예술단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국악과 한국무용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Picture 2" descr="C:\Users\nohjo\Desktop\KakaoTalk_20190629_20204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9" y="3923928"/>
            <a:ext cx="3932215" cy="29491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0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155604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세종문화회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관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행사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종로구민의 날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4724400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경희대 축제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오케스트라와 성악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Picture 2" descr="C:\Users\nohjo\Desktop\KakaoTalk_20190629_202610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" y="899592"/>
            <a:ext cx="3936437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hjo\Desktop\KakaoTalk_20190629_202627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" y="4283968"/>
            <a:ext cx="3936437" cy="29523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2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155604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latin typeface="HY수평선M" pitchFamily="18" charset="-127"/>
                <a:ea typeface="HY수평선M" pitchFamily="18" charset="-127"/>
              </a:rPr>
              <a:t>동해문화예술회관 행사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상상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상상하는 우리 춤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한국무용 행사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551648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송도 국제캠퍼스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인천 글로벌 캠퍼스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커리어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페어</a:t>
            </a:r>
            <a:r>
              <a:rPr lang="ko-KR" altLang="en-US" sz="1400" smtClean="0">
                <a:latin typeface="나눔고딕" pitchFamily="50" charset="-127"/>
                <a:ea typeface="나눔고딕" pitchFamily="50" charset="-127"/>
              </a:rPr>
              <a:t> 행사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7" name="Picture 3" descr="C:\Users\nohjo\Desktop\IMG_20191018_13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27584"/>
            <a:ext cx="3147720" cy="41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hjo\Desktop\IMG_20190928_101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50810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7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155604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 smtClean="0">
                <a:latin typeface="HY수평선M" pitchFamily="18" charset="-127"/>
                <a:ea typeface="HY수평선M" pitchFamily="18" charset="-127"/>
              </a:rPr>
              <a:t>롯데월드</a:t>
            </a:r>
            <a:r>
              <a:rPr lang="ko-KR" altLang="en-US" sz="16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600" dirty="0" err="1" smtClean="0">
                <a:latin typeface="HY수평선M" pitchFamily="18" charset="-127"/>
                <a:ea typeface="HY수평선M" pitchFamily="18" charset="-127"/>
              </a:rPr>
              <a:t>어드벤쳐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엔터테인먼트팀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무대기술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-</a:t>
            </a:r>
          </a:p>
          <a:p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무대음향 팀 엔지니어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Picture 3" descr="C:\Users\nohjo\Desktop\자료\lo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87624"/>
            <a:ext cx="384042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4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u="sng" dirty="0" smtClean="0">
                <a:latin typeface="나눔고딕" pitchFamily="50" charset="-127"/>
                <a:ea typeface="나눔고딕" pitchFamily="50" charset="-127"/>
              </a:rPr>
              <a:t>방송 음향감</a:t>
            </a:r>
            <a:r>
              <a:rPr lang="ko-KR" altLang="en-US" sz="2400" b="1" u="sng" dirty="0">
                <a:latin typeface="나눔고딕" pitchFamily="50" charset="-127"/>
                <a:ea typeface="나눔고딕" pitchFamily="50" charset="-127"/>
              </a:rPr>
              <a:t>독</a:t>
            </a: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414833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SKY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TV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유료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영어채널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키즈톡톡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 OAP 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방송음향 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6740624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BOF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부산 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원아시아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행사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입찰영상 음향제작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365104" y="147565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판타지아 방송국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판타지아 개국 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정규프로그램 입찰영상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방송음향 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 descr="C:\Users\nohjo\Desktop\ba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972587"/>
            <a:ext cx="3964208" cy="2231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C:\Users\nohjo\Desktop\ban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1" y="3564458"/>
            <a:ext cx="3983264" cy="22316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C:\Users\nohjo\Desktop\ban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6217292"/>
            <a:ext cx="3977834" cy="2243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4100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u="sng" dirty="0" smtClean="0">
                <a:latin typeface="나눔고딕" pitchFamily="50" charset="-127"/>
                <a:ea typeface="나눔고딕" pitchFamily="50" charset="-127"/>
              </a:rPr>
              <a:t>방송 음향감</a:t>
            </a:r>
            <a:r>
              <a:rPr lang="ko-KR" altLang="en-US" sz="2400" b="1" u="sng" dirty="0">
                <a:latin typeface="나눔고딕" pitchFamily="50" charset="-127"/>
                <a:ea typeface="나눔고딕" pitchFamily="50" charset="-127"/>
              </a:rPr>
              <a:t>독</a:t>
            </a: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414833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FOX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TV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미드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‘CSI’ 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마이애미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재제작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방송음향 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6740624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FOX TV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아메리칸 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호러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스토리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재제작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방송음향 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365104" y="147565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올레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TV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소울무비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방송음향 제작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 descr="C:\Users\nohjo\Desktop\ban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971600"/>
            <a:ext cx="3964208" cy="2223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5" name="Picture 3" descr="C:\Users\nohjo\Desktop\ban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3635896"/>
            <a:ext cx="3964208" cy="2170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6" name="Picture 4" descr="C:\Users\nohjo\Desktop\ban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6223496"/>
            <a:ext cx="3982198" cy="22369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759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ohjo\Desktop\자료\무대음향3급 자격증_노주완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93872"/>
            <a:ext cx="60261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9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hjo\Desktop\자료\재즈아카데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90952"/>
            <a:ext cx="5114407" cy="85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7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hjo\Desktop\자료\저작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0" y="251520"/>
            <a:ext cx="6089696" cy="8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1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ohjo\Desktop\자료\작품신고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2" y="323528"/>
            <a:ext cx="5970304" cy="84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3235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경력사</a:t>
            </a:r>
            <a:r>
              <a:rPr lang="ko-KR" altLang="en-US" sz="2400" u="sng" dirty="0">
                <a:latin typeface="휴먼모음T" pitchFamily="18" charset="-127"/>
                <a:ea typeface="휴먼모음T" pitchFamily="18" charset="-127"/>
              </a:rPr>
              <a:t>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664" y="899592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인천순복음교회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방송실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정직원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근무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     (2017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년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3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월말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~8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월말까지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블루콘텐츠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방송 음향감독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용인 한국민속촌 여름단기 음향감독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사운드포커스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음향렌탈회사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r>
              <a:rPr lang="en-US" altLang="ko-KR" dirty="0"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      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프리랜서 음향엔지니어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현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롯데월드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어드벤쳐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무대기술 무대음향 팀원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664" y="37799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활</a:t>
            </a:r>
            <a:r>
              <a:rPr lang="ko-KR" altLang="en-US" sz="2400" u="sng" dirty="0">
                <a:latin typeface="휴먼모음T" pitchFamily="18" charset="-127"/>
                <a:ea typeface="휴먼모음T" pitchFamily="18" charset="-127"/>
              </a:rPr>
              <a:t>동</a:t>
            </a:r>
            <a:r>
              <a:rPr lang="ko-KR" altLang="en-US" sz="2400" u="sng" dirty="0" smtClean="0">
                <a:latin typeface="휴먼모음T" pitchFamily="18" charset="-127"/>
                <a:ea typeface="휴먼모음T" pitchFamily="18" charset="-127"/>
              </a:rPr>
              <a:t>사항</a:t>
            </a:r>
            <a:endParaRPr lang="ko-KR" altLang="en-US" sz="2400" u="sng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4376301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포크송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가수 </a:t>
            </a:r>
            <a:r>
              <a:rPr lang="en-US" altLang="ko-KR" dirty="0" err="1" smtClean="0">
                <a:latin typeface="Yu Gothic UI Semibold" pitchFamily="34" charset="-128"/>
                <a:ea typeface="Yu Gothic UI Semibold" pitchFamily="34" charset="-128"/>
              </a:rPr>
              <a:t>Abee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 EP 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앨범 녹음엔지니어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베이스세션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다수의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CM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송 및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로고송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제작 및 녹음업무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대학 및 기업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선거송등의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개사 및 편곡작업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각종 교재 녹음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(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한국어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영어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그외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외국어도 포함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밴드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오피원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– ’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업다운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지상파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3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사 가요프로 베이스 세션 및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엠넷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방송세션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가수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휘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1st 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라이브 베이스 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CCM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앨범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‘Grace’ – 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주를 향해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작사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작곡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편곡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트로트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싱글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오삿갓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– 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이모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트로트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싱글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‘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한가을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– ‘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어쩜좋아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’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작편곡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세션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인천순복음교회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금요철야예배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행사 찬양 편곡작업</a:t>
            </a:r>
            <a:endParaRPr lang="en-US" altLang="ko-KR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한국 저작권 협회</a:t>
            </a:r>
            <a:r>
              <a:rPr lang="en-US" altLang="ko-KR" dirty="0" smtClean="0">
                <a:latin typeface="Yu Gothic UI Semibold" pitchFamily="34" charset="-128"/>
                <a:ea typeface="Yu Gothic UI Semibold" pitchFamily="34" charset="-128"/>
              </a:rPr>
              <a:t>,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한국 </a:t>
            </a:r>
            <a:r>
              <a:rPr lang="ko-KR" altLang="en-US" dirty="0" err="1" smtClean="0">
                <a:latin typeface="Yu Gothic UI Semibold" pitchFamily="34" charset="-128"/>
                <a:ea typeface="HY강M" pitchFamily="18" charset="-127"/>
              </a:rPr>
              <a:t>실연자</a:t>
            </a:r>
            <a:r>
              <a:rPr lang="ko-KR" altLang="en-US" dirty="0" smtClean="0">
                <a:latin typeface="Yu Gothic UI Semibold" pitchFamily="34" charset="-128"/>
                <a:ea typeface="HY강M" pitchFamily="18" charset="-127"/>
              </a:rPr>
              <a:t> 협회 회원</a:t>
            </a:r>
            <a:endParaRPr lang="ko-KR" altLang="en-US" dirty="0">
              <a:latin typeface="Yu Gothic UI Semibold" pitchFamily="34" charset="-128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9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hjo\Desktop\자료\보이스팩토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4720"/>
            <a:ext cx="5919341" cy="83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4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hjo\Desktop\노주완\자료\인천순복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8" y="323528"/>
            <a:ext cx="6072228" cy="85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4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hjo\Desktop\자료\민속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00743"/>
            <a:ext cx="5715490" cy="80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64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hjo\Desktop\자료\블루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5987770" cy="8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44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hjo\Desktop\자료\롯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23528"/>
            <a:ext cx="5919340" cy="83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12776" y="2195737"/>
            <a:ext cx="4227758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경력사항</a:t>
            </a:r>
            <a:endParaRPr lang="ko-KR" altLang="en-US" sz="66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261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5602" y="1268016"/>
            <a:ext cx="2448272" cy="1215752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가수 </a:t>
            </a:r>
            <a:r>
              <a:rPr lang="en-US" altLang="ko-KR" sz="1800" dirty="0" err="1" smtClean="0">
                <a:latin typeface="HY수평선M" pitchFamily="18" charset="-127"/>
                <a:ea typeface="HY수평선M" pitchFamily="18" charset="-127"/>
              </a:rPr>
              <a:t>Abee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레코딩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엔지니어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베이스 세션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http://cfile249.uf.daum.net/image/1111DC554D356CC52B4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101584"/>
            <a:ext cx="2736304" cy="2046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nohjo\Desktop\a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5616"/>
            <a:ext cx="3943350" cy="162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부제목 2"/>
          <p:cNvSpPr txBox="1">
            <a:spLocks/>
          </p:cNvSpPr>
          <p:nvPr/>
        </p:nvSpPr>
        <p:spPr>
          <a:xfrm>
            <a:off x="413048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u="sng" dirty="0" smtClean="0">
                <a:latin typeface="나눔고딕" pitchFamily="50" charset="-127"/>
                <a:ea typeface="나눔고딕" pitchFamily="50" charset="-127"/>
              </a:rPr>
              <a:t>Bass &amp; Recording engineer</a:t>
            </a:r>
            <a:endParaRPr lang="ko-KR" altLang="en-US" sz="36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356388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밴드 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OP.ONE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뮤직비디오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베이스 세션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9" name="Picture 5" descr="C:\Users\nohjo\Desktop\hee l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508103"/>
            <a:ext cx="3943350" cy="2616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부제목 2"/>
          <p:cNvSpPr txBox="1">
            <a:spLocks/>
          </p:cNvSpPr>
          <p:nvPr/>
        </p:nvSpPr>
        <p:spPr>
          <a:xfrm>
            <a:off x="4365104" y="6012160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가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수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휘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라이브 베이스 세션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05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413048" y="4039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u="sng" smtClean="0">
                <a:latin typeface="나눔고딕" pitchFamily="50" charset="-127"/>
                <a:ea typeface="나눔고딕" pitchFamily="50" charset="-127"/>
              </a:rPr>
              <a:t>Bass &amp; Recording engineer</a:t>
            </a:r>
            <a:endParaRPr lang="ko-KR" altLang="en-US" sz="36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356388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밴드 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OP.ONE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지상파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사 가요프로 및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엠넷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엠루키즈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베이스 세션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C:\Users\nohjo\Desktop\opon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24000"/>
            <a:ext cx="3506809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Users\nohjo\Desktop\opon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347864"/>
            <a:ext cx="3506809" cy="1973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Users\nohjo\Desktop\opone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580112"/>
            <a:ext cx="3506809" cy="19482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387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413048" y="4039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u="sng" smtClean="0">
                <a:latin typeface="나눔고딕" pitchFamily="50" charset="-127"/>
                <a:ea typeface="나눔고딕" pitchFamily="50" charset="-127"/>
              </a:rPr>
              <a:t>Bass &amp; Recording engineer</a:t>
            </a:r>
            <a:endParaRPr lang="ko-KR" altLang="en-US" sz="36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476672" y="1331640"/>
            <a:ext cx="5904656" cy="2736304"/>
          </a:xfrm>
        </p:spPr>
        <p:txBody>
          <a:bodyPr>
            <a:normAutofit/>
          </a:bodyPr>
          <a:lstStyle/>
          <a:p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그</a:t>
            </a:r>
            <a:r>
              <a:rPr lang="ko-KR" altLang="en-US" sz="1800" dirty="0" err="1">
                <a:latin typeface="HY수평선M" pitchFamily="18" charset="-127"/>
                <a:ea typeface="HY수평선M" pitchFamily="18" charset="-127"/>
              </a:rPr>
              <a:t>외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리얼토익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토익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녹음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각종 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이러닝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성우녹음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기획사 지망생 오디션 녹음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각종 편곡 작업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성북구청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소리 하나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녹음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두산동아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’,’</a:t>
            </a:r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미래앤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등 각종 교재 녹음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95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5602" y="1484040"/>
            <a:ext cx="2448272" cy="121575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CCM Grace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레코딩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엔지니어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베이스 세션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작편곡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13048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b="1" u="sng" dirty="0" err="1" smtClean="0">
                <a:latin typeface="나눔고딕" pitchFamily="50" charset="-127"/>
                <a:ea typeface="나눔고딕" pitchFamily="50" charset="-127"/>
              </a:rPr>
              <a:t>작편</a:t>
            </a:r>
            <a:r>
              <a:rPr lang="ko-KR" altLang="en-US" sz="3600" b="1" u="sng" dirty="0" err="1">
                <a:latin typeface="나눔고딕" pitchFamily="50" charset="-127"/>
                <a:ea typeface="나눔고딕" pitchFamily="50" charset="-127"/>
              </a:rPr>
              <a:t>곡</a:t>
            </a:r>
            <a:r>
              <a:rPr lang="en-US" altLang="ko-KR" sz="3600" b="1" u="sng" dirty="0" smtClean="0">
                <a:latin typeface="나눔고딕" pitchFamily="50" charset="-127"/>
                <a:ea typeface="나눔고딕" pitchFamily="50" charset="-127"/>
              </a:rPr>
              <a:t> &amp; Recording engineer</a:t>
            </a:r>
            <a:endParaRPr lang="ko-KR" altLang="en-US" sz="36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3932312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가수 한가을</a:t>
            </a:r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레코딩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엔지니어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작편</a:t>
            </a:r>
            <a:r>
              <a:rPr lang="ko-KR" altLang="en-US" sz="1800" dirty="0" err="1">
                <a:latin typeface="나눔고딕" pitchFamily="50" charset="-127"/>
                <a:ea typeface="나눔고딕" pitchFamily="50" charset="-127"/>
              </a:rPr>
              <a:t>곡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6596608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가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수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오삿갓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레코딩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엔지니어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작편</a:t>
            </a:r>
            <a:r>
              <a:rPr lang="ko-KR" altLang="en-US" sz="1800" dirty="0" err="1">
                <a:latin typeface="나눔고딕" pitchFamily="50" charset="-127"/>
                <a:ea typeface="나눔고딕" pitchFamily="50" charset="-127"/>
              </a:rPr>
              <a:t>곡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5" name="Picture 3" descr="C:\Users\nohjo\Desktop\2014041600104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14863"/>
            <a:ext cx="2091249" cy="2137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C:\Users\nohjo\Desktop\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5" y="1112599"/>
            <a:ext cx="2091249" cy="2091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7" name="Picture 5" descr="C:\Users\nohjo\Desktop\2014012700220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5" y="6156176"/>
            <a:ext cx="2091249" cy="2091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1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414833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압구정 </a:t>
            </a:r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락앤롤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음향 엔지니어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6740624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인천순복음교</a:t>
            </a:r>
            <a:r>
              <a:rPr lang="ko-KR" altLang="en-US" sz="1800" dirty="0" err="1">
                <a:latin typeface="HY수평선M" pitchFamily="18" charset="-127"/>
                <a:ea typeface="HY수평선M" pitchFamily="18" charset="-127"/>
              </a:rPr>
              <a:t>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방송실 간사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영상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조명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자막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음향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C:\Users\nohjo\Desktop\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20131"/>
            <a:ext cx="3943350" cy="2571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부제목 2"/>
          <p:cNvSpPr txBox="1">
            <a:spLocks/>
          </p:cNvSpPr>
          <p:nvPr/>
        </p:nvSpPr>
        <p:spPr>
          <a:xfrm>
            <a:off x="4365104" y="147565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역삼동 클럽 </a:t>
            </a:r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헤븐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하우스 엔지니어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9" name="Picture 3" descr="C:\Users\nohjo\Desktop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779912"/>
            <a:ext cx="3943350" cy="20563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C:\Users\nohjo\Desktop\chur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0" y="6134049"/>
            <a:ext cx="3939530" cy="2614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108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/>
          <p:cNvSpPr txBox="1">
            <a:spLocks/>
          </p:cNvSpPr>
          <p:nvPr/>
        </p:nvSpPr>
        <p:spPr>
          <a:xfrm>
            <a:off x="116632" y="25152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u="sng" dirty="0" smtClean="0">
                <a:latin typeface="나눔고딕" pitchFamily="50" charset="-127"/>
                <a:ea typeface="나눔고딕" pitchFamily="50" charset="-127"/>
              </a:rPr>
              <a:t>SR engineer</a:t>
            </a:r>
            <a:endParaRPr lang="ko-KR" altLang="en-US" sz="2400" b="1" u="sng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65104" y="414833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식약처</a:t>
            </a:r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기공식 음향 엔지니어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365104" y="6740624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>
                <a:latin typeface="HY수평선M" pitchFamily="18" charset="-127"/>
                <a:ea typeface="HY수평선M" pitchFamily="18" charset="-127"/>
              </a:rPr>
              <a:t>SK </a:t>
            </a:r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네</a:t>
            </a:r>
            <a:r>
              <a:rPr lang="ko-KR" altLang="en-US" sz="1800" dirty="0" err="1">
                <a:latin typeface="HY수평선M" pitchFamily="18" charset="-127"/>
                <a:ea typeface="HY수평선M" pitchFamily="18" charset="-127"/>
              </a:rPr>
              <a:t>트</a:t>
            </a:r>
            <a:r>
              <a:rPr lang="ko-KR" altLang="en-US" sz="1800" dirty="0" err="1" smtClean="0">
                <a:latin typeface="HY수평선M" pitchFamily="18" charset="-127"/>
                <a:ea typeface="HY수평선M" pitchFamily="18" charset="-127"/>
              </a:rPr>
              <a:t>웍스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err="1" smtClean="0">
                <a:latin typeface="나눔고딕" pitchFamily="50" charset="-127"/>
                <a:ea typeface="나눔고딕" pitchFamily="50" charset="-127"/>
              </a:rPr>
              <a:t>워커힐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 호텔 행사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음향 엔지니어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365104" y="1475656"/>
            <a:ext cx="2448272" cy="1215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HY수평선M" pitchFamily="18" charset="-127"/>
                <a:ea typeface="HY수평선M" pitchFamily="18" charset="-127"/>
              </a:rPr>
              <a:t>한국민속</a:t>
            </a:r>
            <a:r>
              <a:rPr lang="ko-KR" altLang="en-US" sz="1800" dirty="0">
                <a:latin typeface="HY수평선M" pitchFamily="18" charset="-127"/>
                <a:ea typeface="HY수평선M" pitchFamily="18" charset="-127"/>
              </a:rPr>
              <a:t>촌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총 음향감독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한국은 처음이지</a:t>
            </a:r>
            <a:r>
              <a:rPr lang="en-US" altLang="ko-KR" sz="18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편 </a:t>
            </a:r>
            <a:endParaRPr lang="en-US" altLang="ko-KR" sz="1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800" dirty="0" smtClean="0">
                <a:latin typeface="나눔고딕" pitchFamily="50" charset="-127"/>
                <a:ea typeface="나눔고딕" pitchFamily="50" charset="-127"/>
              </a:rPr>
              <a:t>살수대첩 음향 엔지니어</a:t>
            </a:r>
            <a:endParaRPr lang="ko-KR" altLang="en-US" sz="18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 descr="C:\Users\nohjo\Desktop\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0" y="971600"/>
            <a:ext cx="3949361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C:\Users\nohjo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1" y="3564458"/>
            <a:ext cx="3939530" cy="2447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5" name="Picture 5" descr="C:\Users\nohjo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9" y="6372200"/>
            <a:ext cx="3949360" cy="227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67695380"/>
      </p:ext>
    </p:extLst>
  </p:cSld>
  <p:clrMapOvr>
    <a:masterClrMapping/>
  </p:clrMapOvr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544</Words>
  <Application>Microsoft Office PowerPoint</Application>
  <PresentationFormat>화면 슬라이드 쇼(4:3)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기류</vt:lpstr>
      <vt:lpstr>이력서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45</cp:revision>
  <dcterms:created xsi:type="dcterms:W3CDTF">2019-02-06T10:28:21Z</dcterms:created>
  <dcterms:modified xsi:type="dcterms:W3CDTF">2020-02-15T16:29:43Z</dcterms:modified>
</cp:coreProperties>
</file>