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2587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E32BB-C7AB-489B-A2E4-B32E4974EC22}" type="datetimeFigureOut">
              <a:rPr lang="ko-KR" altLang="en-US" smtClean="0"/>
              <a:t>2019-09-20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9B37B-C6A9-442E-A44C-F57302B689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4740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E32BB-C7AB-489B-A2E4-B32E4974EC22}" type="datetimeFigureOut">
              <a:rPr lang="ko-KR" altLang="en-US" smtClean="0"/>
              <a:t>2019-09-20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9B37B-C6A9-442E-A44C-F57302B689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2436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E32BB-C7AB-489B-A2E4-B32E4974EC22}" type="datetimeFigureOut">
              <a:rPr lang="ko-KR" altLang="en-US" smtClean="0"/>
              <a:t>2019-09-20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9B37B-C6A9-442E-A44C-F57302B689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1100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E32BB-C7AB-489B-A2E4-B32E4974EC22}" type="datetimeFigureOut">
              <a:rPr lang="ko-KR" altLang="en-US" smtClean="0"/>
              <a:t>2019-09-20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9B37B-C6A9-442E-A44C-F57302B689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2431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E32BB-C7AB-489B-A2E4-B32E4974EC22}" type="datetimeFigureOut">
              <a:rPr lang="ko-KR" altLang="en-US" smtClean="0"/>
              <a:t>2019-09-20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9B37B-C6A9-442E-A44C-F57302B689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4909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E32BB-C7AB-489B-A2E4-B32E4974EC22}" type="datetimeFigureOut">
              <a:rPr lang="ko-KR" altLang="en-US" smtClean="0"/>
              <a:t>2019-09-20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9B37B-C6A9-442E-A44C-F57302B689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3449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E32BB-C7AB-489B-A2E4-B32E4974EC22}" type="datetimeFigureOut">
              <a:rPr lang="ko-KR" altLang="en-US" smtClean="0"/>
              <a:t>2019-09-20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9B37B-C6A9-442E-A44C-F57302B689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441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E32BB-C7AB-489B-A2E4-B32E4974EC22}" type="datetimeFigureOut">
              <a:rPr lang="ko-KR" altLang="en-US" smtClean="0"/>
              <a:t>2019-09-20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9B37B-C6A9-442E-A44C-F57302B689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0647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E32BB-C7AB-489B-A2E4-B32E4974EC22}" type="datetimeFigureOut">
              <a:rPr lang="ko-KR" altLang="en-US" smtClean="0"/>
              <a:t>2019-09-20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9B37B-C6A9-442E-A44C-F57302B689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6911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E32BB-C7AB-489B-A2E4-B32E4974EC22}" type="datetimeFigureOut">
              <a:rPr lang="ko-KR" altLang="en-US" smtClean="0"/>
              <a:t>2019-09-20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9B37B-C6A9-442E-A44C-F57302B689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90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E32BB-C7AB-489B-A2E4-B32E4974EC22}" type="datetimeFigureOut">
              <a:rPr lang="ko-KR" altLang="en-US" smtClean="0"/>
              <a:t>2019-09-20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9B37B-C6A9-442E-A44C-F57302B689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7954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E32BB-C7AB-489B-A2E4-B32E4974EC22}" type="datetimeFigureOut">
              <a:rPr lang="ko-KR" altLang="en-US" smtClean="0"/>
              <a:t>2019-09-20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9B37B-C6A9-442E-A44C-F57302B689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3145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6" y="179512"/>
            <a:ext cx="6134539" cy="861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907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5" y="323528"/>
            <a:ext cx="6340927" cy="7416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374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</cp:revision>
  <dcterms:created xsi:type="dcterms:W3CDTF">2019-09-20T01:24:02Z</dcterms:created>
  <dcterms:modified xsi:type="dcterms:W3CDTF">2019-09-20T01:48:32Z</dcterms:modified>
</cp:coreProperties>
</file>